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10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40EBD-E0BE-46DF-B1AF-F61BCA279306}" type="datetimeFigureOut">
              <a:rPr lang="en-US" smtClean="0"/>
              <a:t>5/2/2010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5D73B6-1D2A-497A-A6AE-240D9020A39B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40EBD-E0BE-46DF-B1AF-F61BCA279306}" type="datetimeFigureOut">
              <a:rPr lang="en-US" smtClean="0"/>
              <a:t>5/2/2010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D73B6-1D2A-497A-A6AE-240D9020A3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40EBD-E0BE-46DF-B1AF-F61BCA279306}" type="datetimeFigureOut">
              <a:rPr lang="en-US" smtClean="0"/>
              <a:t>5/2/2010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D73B6-1D2A-497A-A6AE-240D9020A3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4F40EBD-E0BE-46DF-B1AF-F61BCA279306}" type="datetimeFigureOut">
              <a:rPr lang="en-US" smtClean="0"/>
              <a:t>5/2/2010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55D73B6-1D2A-497A-A6AE-240D9020A39B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40EBD-E0BE-46DF-B1AF-F61BCA279306}" type="datetimeFigureOut">
              <a:rPr lang="en-US" smtClean="0"/>
              <a:t>5/2/2010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D73B6-1D2A-497A-A6AE-240D9020A39B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40EBD-E0BE-46DF-B1AF-F61BCA279306}" type="datetimeFigureOut">
              <a:rPr lang="en-US" smtClean="0"/>
              <a:t>5/2/2010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D73B6-1D2A-497A-A6AE-240D9020A39B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D73B6-1D2A-497A-A6AE-240D9020A39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40EBD-E0BE-46DF-B1AF-F61BCA279306}" type="datetimeFigureOut">
              <a:rPr lang="en-US" smtClean="0"/>
              <a:t>5/2/2010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40EBD-E0BE-46DF-B1AF-F61BCA279306}" type="datetimeFigureOut">
              <a:rPr lang="en-US" smtClean="0"/>
              <a:t>5/2/2010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D73B6-1D2A-497A-A6AE-240D9020A39B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40EBD-E0BE-46DF-B1AF-F61BCA279306}" type="datetimeFigureOut">
              <a:rPr lang="en-US" smtClean="0"/>
              <a:t>5/2/2010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D73B6-1D2A-497A-A6AE-240D9020A3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4F40EBD-E0BE-46DF-B1AF-F61BCA279306}" type="datetimeFigureOut">
              <a:rPr lang="en-US" smtClean="0"/>
              <a:t>5/2/2010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55D73B6-1D2A-497A-A6AE-240D9020A39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40EBD-E0BE-46DF-B1AF-F61BCA279306}" type="datetimeFigureOut">
              <a:rPr lang="en-US" smtClean="0"/>
              <a:t>5/2/2010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5D73B6-1D2A-497A-A6AE-240D9020A39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4F40EBD-E0BE-46DF-B1AF-F61BCA279306}" type="datetimeFigureOut">
              <a:rPr lang="en-US" smtClean="0"/>
              <a:t>5/2/2010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55D73B6-1D2A-497A-A6AE-240D9020A39B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Moral Theory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3352800"/>
            <a:ext cx="8229600" cy="14478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Value itself is subject to revision so it is not possible for a  token of an end to justify every possible means.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124200" y="1600200"/>
            <a:ext cx="3276600" cy="1219200"/>
          </a:xfrm>
        </p:spPr>
        <p:txBody>
          <a:bodyPr/>
          <a:lstStyle/>
          <a:p>
            <a:r>
              <a:rPr lang="en-US" dirty="0" err="1" smtClean="0"/>
              <a:t>Falliblism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37338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Kantian </a:t>
            </a:r>
            <a:r>
              <a:rPr lang="en-US" dirty="0" err="1" smtClean="0"/>
              <a:t>Deontic</a:t>
            </a:r>
            <a:r>
              <a:rPr lang="en-US" dirty="0" smtClean="0"/>
              <a:t> Ethics</a:t>
            </a:r>
            <a:br>
              <a:rPr lang="en-US" dirty="0" smtClean="0"/>
            </a:br>
            <a:r>
              <a:rPr lang="en-US" dirty="0" smtClean="0"/>
              <a:t> </a:t>
            </a:r>
            <a:br>
              <a:rPr lang="en-US" dirty="0" smtClean="0"/>
            </a:br>
            <a:r>
              <a:rPr lang="en-US" sz="4400" dirty="0" smtClean="0"/>
              <a:t> do no harm </a:t>
            </a:r>
            <a:br>
              <a:rPr lang="en-US" sz="4400" dirty="0" smtClean="0"/>
            </a:b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04800" y="5334000"/>
            <a:ext cx="8229600" cy="68580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3048000"/>
            <a:ext cx="8229600" cy="2362200"/>
          </a:xfrm>
        </p:spPr>
        <p:txBody>
          <a:bodyPr/>
          <a:lstStyle/>
          <a:p>
            <a:pPr algn="ctr">
              <a:buNone/>
            </a:pPr>
            <a:r>
              <a:rPr lang="en-US" sz="2800" dirty="0" smtClean="0"/>
              <a:t>Act only according to that maxim by which you can at the same time will that </a:t>
            </a:r>
            <a:endParaRPr lang="en-US" sz="2800" dirty="0" smtClean="0"/>
          </a:p>
          <a:p>
            <a:pPr algn="ctr">
              <a:buNone/>
            </a:pPr>
            <a:r>
              <a:rPr lang="en-US" sz="2800" dirty="0" smtClean="0"/>
              <a:t>it </a:t>
            </a:r>
            <a:r>
              <a:rPr lang="en-US" sz="2800" dirty="0" smtClean="0"/>
              <a:t>should become a universal law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229600" cy="1219200"/>
          </a:xfrm>
        </p:spPr>
        <p:txBody>
          <a:bodyPr/>
          <a:lstStyle/>
          <a:p>
            <a:pPr algn="ctr"/>
            <a:r>
              <a:rPr lang="en-US" dirty="0" smtClean="0"/>
              <a:t>Kant’s Categorical Imperative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Non-Normative : descriptive</a:t>
            </a:r>
          </a:p>
          <a:p>
            <a:r>
              <a:rPr lang="en-US" dirty="0" smtClean="0"/>
              <a:t>Normative: seeks grounds for determining good</a:t>
            </a:r>
          </a:p>
          <a:p>
            <a:r>
              <a:rPr lang="en-US" dirty="0" err="1" smtClean="0"/>
              <a:t>Consequentialism</a:t>
            </a:r>
            <a:r>
              <a:rPr lang="en-US" dirty="0" smtClean="0"/>
              <a:t>: </a:t>
            </a:r>
            <a:r>
              <a:rPr lang="en-US" sz="1900" dirty="0" smtClean="0"/>
              <a:t>rightness determined by cause or effects of action</a:t>
            </a:r>
          </a:p>
          <a:p>
            <a:pPr lvl="1"/>
            <a:r>
              <a:rPr lang="en-US" dirty="0" smtClean="0"/>
              <a:t>Egoism: </a:t>
            </a:r>
            <a:r>
              <a:rPr lang="en-US" sz="1700" dirty="0" smtClean="0"/>
              <a:t>rightness determined by maximizing personal long term best interests.</a:t>
            </a:r>
          </a:p>
          <a:p>
            <a:pPr lvl="1"/>
            <a:r>
              <a:rPr lang="en-US" dirty="0" smtClean="0"/>
              <a:t>Utilitarianism: </a:t>
            </a:r>
            <a:r>
              <a:rPr lang="en-US" sz="1700" dirty="0" smtClean="0"/>
              <a:t>rightness determined by the general good of all collectively</a:t>
            </a:r>
          </a:p>
          <a:p>
            <a:pPr lvl="2"/>
            <a:r>
              <a:rPr lang="en-US" dirty="0" smtClean="0"/>
              <a:t>Act: </a:t>
            </a:r>
            <a:r>
              <a:rPr lang="en-US" sz="1700" dirty="0" smtClean="0"/>
              <a:t>case by case consideration</a:t>
            </a:r>
          </a:p>
          <a:p>
            <a:pPr lvl="2"/>
            <a:r>
              <a:rPr lang="en-US" dirty="0" smtClean="0"/>
              <a:t>Rule: </a:t>
            </a:r>
            <a:r>
              <a:rPr lang="en-US" sz="1700" dirty="0" smtClean="0"/>
              <a:t>the rules trump the individual case considerations.</a:t>
            </a:r>
          </a:p>
          <a:p>
            <a:pPr lvl="1"/>
            <a:r>
              <a:rPr lang="en-US" dirty="0" err="1" smtClean="0"/>
              <a:t>Fallibilism</a:t>
            </a:r>
            <a:r>
              <a:rPr lang="en-US" dirty="0" smtClean="0"/>
              <a:t>: </a:t>
            </a:r>
            <a:r>
              <a:rPr lang="en-US" sz="1700" dirty="0" smtClean="0"/>
              <a:t>value is subject to revisions. So no end justifies every means.</a:t>
            </a:r>
          </a:p>
          <a:p>
            <a:r>
              <a:rPr lang="en-US" dirty="0" err="1" smtClean="0"/>
              <a:t>Deontic</a:t>
            </a:r>
            <a:endParaRPr lang="en-US" dirty="0" smtClean="0"/>
          </a:p>
          <a:p>
            <a:pPr lvl="1"/>
            <a:r>
              <a:rPr lang="en-US" dirty="0" smtClean="0"/>
              <a:t>Kant: </a:t>
            </a:r>
            <a:r>
              <a:rPr lang="en-US" sz="1700" dirty="0" smtClean="0"/>
              <a:t>do no harm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Top Theories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2286000"/>
            <a:ext cx="8229600" cy="3276600"/>
          </a:xfrm>
        </p:spPr>
        <p:txBody>
          <a:bodyPr/>
          <a:lstStyle/>
          <a:p>
            <a:r>
              <a:rPr lang="en-US" dirty="0" smtClean="0"/>
              <a:t>Limits Moral discourse to behavioral descriptions.</a:t>
            </a:r>
          </a:p>
          <a:p>
            <a:r>
              <a:rPr lang="en-US" dirty="0" smtClean="0"/>
              <a:t>Asserts no particular grounds comparative approbation of behaviors</a:t>
            </a:r>
          </a:p>
          <a:p>
            <a:r>
              <a:rPr lang="en-US" dirty="0" smtClean="0"/>
              <a:t>May include moral skepticism, </a:t>
            </a:r>
            <a:r>
              <a:rPr lang="en-US" dirty="0" err="1" smtClean="0"/>
              <a:t>emotivism</a:t>
            </a:r>
            <a:r>
              <a:rPr lang="en-US" dirty="0" smtClean="0"/>
              <a:t>, or other non-cognitive approach.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Non-Normative Ethics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971800"/>
            <a:ext cx="8229600" cy="1828800"/>
          </a:xfrm>
        </p:spPr>
        <p:txBody>
          <a:bodyPr/>
          <a:lstStyle/>
          <a:p>
            <a:r>
              <a:rPr lang="en-US" dirty="0" smtClean="0"/>
              <a:t>Seeks grounds for behavioral preferences or </a:t>
            </a:r>
          </a:p>
          <a:p>
            <a:r>
              <a:rPr lang="en-US" dirty="0" smtClean="0"/>
              <a:t>Special grounds for the meaning of moral terms like  ‘good’.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04800" y="1219200"/>
            <a:ext cx="8229600" cy="1219200"/>
          </a:xfrm>
        </p:spPr>
        <p:txBody>
          <a:bodyPr/>
          <a:lstStyle/>
          <a:p>
            <a:pPr algn="ctr"/>
            <a:r>
              <a:rPr lang="en-US" dirty="0" smtClean="0"/>
              <a:t>Normative Ethics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3581400"/>
            <a:ext cx="8229600" cy="1219200"/>
          </a:xfrm>
        </p:spPr>
        <p:txBody>
          <a:bodyPr/>
          <a:lstStyle/>
          <a:p>
            <a:pPr>
              <a:buNone/>
            </a:pPr>
            <a:r>
              <a:rPr lang="en-US" sz="2800" dirty="0" smtClean="0"/>
              <a:t> </a:t>
            </a:r>
            <a:r>
              <a:rPr lang="en-US" sz="2800" dirty="0" smtClean="0"/>
              <a:t> Rightness </a:t>
            </a:r>
            <a:r>
              <a:rPr lang="en-US" sz="2800" dirty="0" smtClean="0"/>
              <a:t>determined by cause or effects of action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3048000"/>
          </a:xfrm>
        </p:spPr>
        <p:txBody>
          <a:bodyPr>
            <a:normAutofit/>
          </a:bodyPr>
          <a:lstStyle/>
          <a:p>
            <a:pPr algn="ctr"/>
            <a:r>
              <a:rPr lang="en-US" dirty="0" err="1" smtClean="0"/>
              <a:t>Consequentialism</a:t>
            </a:r>
            <a:r>
              <a:rPr lang="en-US" dirty="0" smtClean="0"/>
              <a:t>: </a:t>
            </a:r>
            <a:r>
              <a:rPr lang="en-US" sz="4400" dirty="0" smtClean="0"/>
              <a:t/>
            </a:r>
            <a:br>
              <a:rPr lang="en-US" sz="4400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133600" y="2133600"/>
            <a:ext cx="4419600" cy="3276600"/>
          </a:xfrm>
        </p:spPr>
        <p:txBody>
          <a:bodyPr/>
          <a:lstStyle/>
          <a:p>
            <a:pPr lvl="1"/>
            <a:r>
              <a:rPr lang="en-US" dirty="0" smtClean="0"/>
              <a:t>Egoism</a:t>
            </a:r>
            <a:endParaRPr lang="en-US" sz="1700" dirty="0" smtClean="0"/>
          </a:p>
          <a:p>
            <a:pPr lvl="1"/>
            <a:endParaRPr lang="en-US" sz="1700" dirty="0" smtClean="0"/>
          </a:p>
          <a:p>
            <a:pPr lvl="1"/>
            <a:r>
              <a:rPr lang="en-US" dirty="0" smtClean="0"/>
              <a:t>Act Utilitarianism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Rule Utilitarianism</a:t>
            </a:r>
          </a:p>
          <a:p>
            <a:pPr lvl="2"/>
            <a:endParaRPr lang="en-US" sz="1700" dirty="0" smtClean="0"/>
          </a:p>
          <a:p>
            <a:pPr lvl="1"/>
            <a:r>
              <a:rPr lang="en-US" dirty="0" err="1" smtClean="0"/>
              <a:t>Fallibilism</a:t>
            </a:r>
            <a:endParaRPr lang="en-US" sz="1700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Leading </a:t>
            </a:r>
            <a:r>
              <a:rPr lang="en-US" dirty="0" err="1" smtClean="0"/>
              <a:t>Concequentialist</a:t>
            </a:r>
            <a:r>
              <a:rPr lang="en-US" dirty="0" smtClean="0"/>
              <a:t> Theories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3048000"/>
            <a:ext cx="8229600" cy="2209800"/>
          </a:xfrm>
        </p:spPr>
        <p:txBody>
          <a:bodyPr/>
          <a:lstStyle/>
          <a:p>
            <a:pPr marL="274320" lvl="1" algn="ctr">
              <a:spcBef>
                <a:spcPts val="600"/>
              </a:spcBef>
              <a:buClr>
                <a:schemeClr val="accent2"/>
              </a:buClr>
              <a:buNone/>
            </a:pPr>
            <a:r>
              <a:rPr lang="en-US" sz="2800" dirty="0" smtClean="0"/>
              <a:t> </a:t>
            </a:r>
            <a:r>
              <a:rPr lang="en-US" sz="2800" dirty="0" smtClean="0"/>
              <a:t>Rightness </a:t>
            </a:r>
            <a:r>
              <a:rPr lang="en-US" sz="2800" dirty="0" smtClean="0"/>
              <a:t>determined by maximizing </a:t>
            </a:r>
            <a:endParaRPr lang="en-US" sz="2800" dirty="0" smtClean="0"/>
          </a:p>
          <a:p>
            <a:pPr marL="274320" lvl="1" algn="ctr">
              <a:spcBef>
                <a:spcPts val="600"/>
              </a:spcBef>
              <a:buClr>
                <a:schemeClr val="accent2"/>
              </a:buClr>
              <a:buNone/>
            </a:pPr>
            <a:r>
              <a:rPr lang="en-US" sz="2800" dirty="0" smtClean="0"/>
              <a:t>personal </a:t>
            </a:r>
            <a:r>
              <a:rPr lang="en-US" sz="2800" dirty="0" smtClean="0"/>
              <a:t>long term best interests.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219200"/>
          </a:xfrm>
        </p:spPr>
        <p:txBody>
          <a:bodyPr/>
          <a:lstStyle/>
          <a:p>
            <a:pPr algn="ctr"/>
            <a:r>
              <a:rPr lang="en-US" dirty="0" smtClean="0"/>
              <a:t>Egoism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667000"/>
            <a:ext cx="8229600" cy="2667000"/>
          </a:xfrm>
        </p:spPr>
        <p:txBody>
          <a:bodyPr/>
          <a:lstStyle/>
          <a:p>
            <a:pPr lvl="1" algn="ctr">
              <a:buNone/>
            </a:pPr>
            <a:r>
              <a:rPr lang="en-US" sz="2800" dirty="0" smtClean="0"/>
              <a:t>R</a:t>
            </a:r>
            <a:r>
              <a:rPr lang="en-US" sz="2800" dirty="0" smtClean="0"/>
              <a:t>ightness </a:t>
            </a:r>
            <a:r>
              <a:rPr lang="en-US" sz="2800" dirty="0" smtClean="0"/>
              <a:t>determined by the general good of all </a:t>
            </a:r>
            <a:r>
              <a:rPr lang="en-US" sz="2800" dirty="0" smtClean="0"/>
              <a:t>collectively and decided on </a:t>
            </a:r>
            <a:r>
              <a:rPr lang="en-US" sz="2800" dirty="0" smtClean="0"/>
              <a:t>case by case </a:t>
            </a:r>
            <a:r>
              <a:rPr lang="en-US" sz="2800" dirty="0" smtClean="0"/>
              <a:t>considerations.</a:t>
            </a:r>
            <a:endParaRPr lang="en-US" sz="2800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219200"/>
          </a:xfrm>
        </p:spPr>
        <p:txBody>
          <a:bodyPr/>
          <a:lstStyle/>
          <a:p>
            <a:pPr algn="ctr"/>
            <a:r>
              <a:rPr lang="en-US" dirty="0" smtClean="0"/>
              <a:t>Act Utilitarianism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3048000"/>
            <a:ext cx="8229600" cy="2286000"/>
          </a:xfrm>
        </p:spPr>
        <p:txBody>
          <a:bodyPr/>
          <a:lstStyle/>
          <a:p>
            <a:pPr lvl="1" algn="ctr">
              <a:buNone/>
            </a:pPr>
            <a:r>
              <a:rPr lang="en-US" sz="2800" dirty="0" smtClean="0"/>
              <a:t>R</a:t>
            </a:r>
            <a:r>
              <a:rPr lang="en-US" sz="2800" dirty="0" smtClean="0"/>
              <a:t>ightness </a:t>
            </a:r>
            <a:r>
              <a:rPr lang="en-US" sz="2800" dirty="0" smtClean="0"/>
              <a:t>determined by the general good of all </a:t>
            </a:r>
            <a:r>
              <a:rPr lang="en-US" sz="2800" dirty="0" smtClean="0"/>
              <a:t>collectively.</a:t>
            </a:r>
          </a:p>
          <a:p>
            <a:pPr lvl="1" algn="ctr">
              <a:buNone/>
            </a:pPr>
            <a:r>
              <a:rPr lang="en-US" sz="2800" dirty="0" smtClean="0"/>
              <a:t>Once the greater good is found for a class of behaviors  a rule is determined and the </a:t>
            </a:r>
            <a:r>
              <a:rPr lang="en-US" sz="2800" dirty="0" smtClean="0"/>
              <a:t>rules trump the individual case considerations.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667000" y="1447800"/>
            <a:ext cx="5181600" cy="1219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Rule Utilitarianism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48</TotalTime>
  <Words>272</Words>
  <Application>Microsoft Office PowerPoint</Application>
  <PresentationFormat>On-screen Show (4:3)</PresentationFormat>
  <Paragraphs>43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Paper</vt:lpstr>
      <vt:lpstr>Moral Theory</vt:lpstr>
      <vt:lpstr>Top Theories</vt:lpstr>
      <vt:lpstr>Non-Normative Ethics</vt:lpstr>
      <vt:lpstr>Normative Ethics</vt:lpstr>
      <vt:lpstr>Consequentialism:  </vt:lpstr>
      <vt:lpstr>Leading Concequentialist Theories</vt:lpstr>
      <vt:lpstr>Egoism</vt:lpstr>
      <vt:lpstr>Act Utilitarianism</vt:lpstr>
      <vt:lpstr>Rule Utilitarianism </vt:lpstr>
      <vt:lpstr>Falliblism </vt:lpstr>
      <vt:lpstr>Kantian Deontic Ethics    do no harm  </vt:lpstr>
      <vt:lpstr>Kant’s Categorical Imperative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Moral Theory</dc:title>
  <dc:creator>WmA</dc:creator>
  <cp:lastModifiedBy>WmA</cp:lastModifiedBy>
  <cp:revision>8</cp:revision>
  <dcterms:created xsi:type="dcterms:W3CDTF">2010-05-02T20:39:41Z</dcterms:created>
  <dcterms:modified xsi:type="dcterms:W3CDTF">2010-05-02T21:28:07Z</dcterms:modified>
</cp:coreProperties>
</file>