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88A009-AFF3-4D28-A9D8-932D740AB678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E433FCD-1958-4983-954D-089CC720F569}">
      <dgm:prSet phldrT="[Text]"/>
      <dgm:spPr/>
      <dgm:t>
        <a:bodyPr/>
        <a:lstStyle/>
        <a:p>
          <a:r>
            <a:rPr lang="en-US" dirty="0" smtClean="0"/>
            <a:t>Meta-Ethics</a:t>
          </a:r>
          <a:endParaRPr lang="en-US" dirty="0"/>
        </a:p>
      </dgm:t>
    </dgm:pt>
    <dgm:pt modelId="{825230BE-1411-428D-A241-05533B155FB3}" type="parTrans" cxnId="{9524D6ED-53C1-4C3F-B3BE-A2354AA33BAA}">
      <dgm:prSet/>
      <dgm:spPr/>
      <dgm:t>
        <a:bodyPr/>
        <a:lstStyle/>
        <a:p>
          <a:endParaRPr lang="en-US"/>
        </a:p>
      </dgm:t>
    </dgm:pt>
    <dgm:pt modelId="{C96D9BA5-196A-431D-9EB1-1D48C347A4C7}" type="sibTrans" cxnId="{9524D6ED-53C1-4C3F-B3BE-A2354AA33BAA}">
      <dgm:prSet/>
      <dgm:spPr/>
      <dgm:t>
        <a:bodyPr/>
        <a:lstStyle/>
        <a:p>
          <a:endParaRPr lang="en-US"/>
        </a:p>
      </dgm:t>
    </dgm:pt>
    <dgm:pt modelId="{D52672BD-5F63-4E6D-9FAD-611D9F450543}">
      <dgm:prSet phldrT="[Text]"/>
      <dgm:spPr/>
      <dgm:t>
        <a:bodyPr/>
        <a:lstStyle/>
        <a:p>
          <a:r>
            <a:rPr lang="en-US" dirty="0" smtClean="0"/>
            <a:t>Non-</a:t>
          </a:r>
          <a:r>
            <a:rPr lang="en-US" dirty="0" err="1" smtClean="0"/>
            <a:t>cognitivism</a:t>
          </a:r>
          <a:endParaRPr lang="en-US" dirty="0"/>
        </a:p>
      </dgm:t>
    </dgm:pt>
    <dgm:pt modelId="{1600D39C-BC14-4D40-BF4B-130DFB2A6AAE}" type="parTrans" cxnId="{DEC4DEDE-5BD5-45F6-8300-6EB36DB4CD11}">
      <dgm:prSet/>
      <dgm:spPr/>
      <dgm:t>
        <a:bodyPr/>
        <a:lstStyle/>
        <a:p>
          <a:endParaRPr lang="en-US"/>
        </a:p>
      </dgm:t>
    </dgm:pt>
    <dgm:pt modelId="{779BAD41-9D0F-41FD-9C42-1B5839CAB7EE}" type="sibTrans" cxnId="{DEC4DEDE-5BD5-45F6-8300-6EB36DB4CD11}">
      <dgm:prSet/>
      <dgm:spPr/>
      <dgm:t>
        <a:bodyPr/>
        <a:lstStyle/>
        <a:p>
          <a:endParaRPr lang="en-US"/>
        </a:p>
      </dgm:t>
    </dgm:pt>
    <dgm:pt modelId="{836D7692-4AD6-4663-8E76-8605CC3CA7BF}">
      <dgm:prSet phldrT="[Text]"/>
      <dgm:spPr/>
      <dgm:t>
        <a:bodyPr/>
        <a:lstStyle/>
        <a:p>
          <a:r>
            <a:rPr lang="en-US" dirty="0" err="1" smtClean="0"/>
            <a:t>Emotivism</a:t>
          </a:r>
          <a:endParaRPr lang="en-US" dirty="0"/>
        </a:p>
      </dgm:t>
    </dgm:pt>
    <dgm:pt modelId="{E0AE4F10-44E1-467A-90E0-0EECC8A886E2}" type="parTrans" cxnId="{5DA74058-E182-42B7-9792-F20AB253C571}">
      <dgm:prSet/>
      <dgm:spPr/>
      <dgm:t>
        <a:bodyPr/>
        <a:lstStyle/>
        <a:p>
          <a:endParaRPr lang="en-US"/>
        </a:p>
      </dgm:t>
    </dgm:pt>
    <dgm:pt modelId="{03393B01-798D-4B09-9F3E-BFA237E450E8}" type="sibTrans" cxnId="{5DA74058-E182-42B7-9792-F20AB253C571}">
      <dgm:prSet/>
      <dgm:spPr/>
      <dgm:t>
        <a:bodyPr/>
        <a:lstStyle/>
        <a:p>
          <a:endParaRPr lang="en-US"/>
        </a:p>
      </dgm:t>
    </dgm:pt>
    <dgm:pt modelId="{53210B95-33D0-4EBB-A061-EEB0C6719F25}">
      <dgm:prSet phldrT="[Text]"/>
      <dgm:spPr/>
      <dgm:t>
        <a:bodyPr/>
        <a:lstStyle/>
        <a:p>
          <a:r>
            <a:rPr lang="en-US" dirty="0" smtClean="0"/>
            <a:t>Prescriptivism</a:t>
          </a:r>
          <a:endParaRPr lang="en-US" dirty="0"/>
        </a:p>
      </dgm:t>
    </dgm:pt>
    <dgm:pt modelId="{D0B42459-BE52-459A-96CB-71CE66259695}" type="parTrans" cxnId="{9BFF2C5E-A0D4-47FB-B878-476744A84FF0}">
      <dgm:prSet/>
      <dgm:spPr/>
      <dgm:t>
        <a:bodyPr/>
        <a:lstStyle/>
        <a:p>
          <a:endParaRPr lang="en-US"/>
        </a:p>
      </dgm:t>
    </dgm:pt>
    <dgm:pt modelId="{18FD077A-52E9-4062-AEE3-BE9A706A2EDC}" type="sibTrans" cxnId="{9BFF2C5E-A0D4-47FB-B878-476744A84FF0}">
      <dgm:prSet/>
      <dgm:spPr/>
      <dgm:t>
        <a:bodyPr/>
        <a:lstStyle/>
        <a:p>
          <a:endParaRPr lang="en-US"/>
        </a:p>
      </dgm:t>
    </dgm:pt>
    <dgm:pt modelId="{AE1BE52A-C926-41B5-9A54-B4885D23FC5A}">
      <dgm:prSet phldrT="[Text]"/>
      <dgm:spPr/>
      <dgm:t>
        <a:bodyPr/>
        <a:lstStyle/>
        <a:p>
          <a:r>
            <a:rPr lang="en-US" dirty="0" err="1" smtClean="0"/>
            <a:t>Cognitivism</a:t>
          </a:r>
          <a:endParaRPr lang="en-US" dirty="0"/>
        </a:p>
      </dgm:t>
    </dgm:pt>
    <dgm:pt modelId="{80C1AF13-094C-4146-8E4D-3F4AE3FF9C12}" type="parTrans" cxnId="{3D431587-4F25-4BAF-82B9-EF3A5B5DF84E}">
      <dgm:prSet/>
      <dgm:spPr/>
      <dgm:t>
        <a:bodyPr/>
        <a:lstStyle/>
        <a:p>
          <a:endParaRPr lang="en-US"/>
        </a:p>
      </dgm:t>
    </dgm:pt>
    <dgm:pt modelId="{A8327433-732B-4E32-8A33-D682FD46E559}" type="sibTrans" cxnId="{3D431587-4F25-4BAF-82B9-EF3A5B5DF84E}">
      <dgm:prSet/>
      <dgm:spPr/>
      <dgm:t>
        <a:bodyPr/>
        <a:lstStyle/>
        <a:p>
          <a:endParaRPr lang="en-US"/>
        </a:p>
      </dgm:t>
    </dgm:pt>
    <dgm:pt modelId="{080C5FC7-F7B6-464A-B73E-0DF024319D06}">
      <dgm:prSet phldrT="[Text]"/>
      <dgm:spPr/>
      <dgm:t>
        <a:bodyPr/>
        <a:lstStyle/>
        <a:p>
          <a:r>
            <a:rPr lang="en-US" dirty="0" smtClean="0"/>
            <a:t>Subjectivism</a:t>
          </a:r>
        </a:p>
      </dgm:t>
    </dgm:pt>
    <dgm:pt modelId="{E2B83342-DE4D-4854-9135-30945EC7D7C1}" type="parTrans" cxnId="{7EB9EA2B-A842-4C81-A27C-F5673E0B26C2}">
      <dgm:prSet/>
      <dgm:spPr/>
      <dgm:t>
        <a:bodyPr/>
        <a:lstStyle/>
        <a:p>
          <a:endParaRPr lang="en-US"/>
        </a:p>
      </dgm:t>
    </dgm:pt>
    <dgm:pt modelId="{9283A7EB-EE73-456B-9EDD-6C0E6414D5F5}" type="sibTrans" cxnId="{7EB9EA2B-A842-4C81-A27C-F5673E0B26C2}">
      <dgm:prSet/>
      <dgm:spPr/>
      <dgm:t>
        <a:bodyPr/>
        <a:lstStyle/>
        <a:p>
          <a:endParaRPr lang="en-US"/>
        </a:p>
      </dgm:t>
    </dgm:pt>
    <dgm:pt modelId="{728607E1-8171-4852-A7B9-741FA6FA6D5E}">
      <dgm:prSet phldrT="[Text]"/>
      <dgm:spPr/>
      <dgm:t>
        <a:bodyPr/>
        <a:lstStyle/>
        <a:p>
          <a:r>
            <a:rPr lang="en-US" dirty="0" smtClean="0"/>
            <a:t>Inter-subjectivism</a:t>
          </a:r>
        </a:p>
      </dgm:t>
    </dgm:pt>
    <dgm:pt modelId="{4F198A9D-4E17-4068-9A80-084A029338ED}" type="parTrans" cxnId="{72C1B7D0-2AD7-4312-AEFD-A6A256993CA8}">
      <dgm:prSet/>
      <dgm:spPr/>
      <dgm:t>
        <a:bodyPr/>
        <a:lstStyle/>
        <a:p>
          <a:endParaRPr lang="en-US"/>
        </a:p>
      </dgm:t>
    </dgm:pt>
    <dgm:pt modelId="{66189336-354F-40CE-ABF7-A06A6F836202}" type="sibTrans" cxnId="{72C1B7D0-2AD7-4312-AEFD-A6A256993CA8}">
      <dgm:prSet/>
      <dgm:spPr/>
      <dgm:t>
        <a:bodyPr/>
        <a:lstStyle/>
        <a:p>
          <a:endParaRPr lang="en-US"/>
        </a:p>
      </dgm:t>
    </dgm:pt>
    <dgm:pt modelId="{A04313C3-991F-45A0-8008-2524CF5D949A}">
      <dgm:prSet phldrT="[Text]"/>
      <dgm:spPr/>
      <dgm:t>
        <a:bodyPr/>
        <a:lstStyle/>
        <a:p>
          <a:r>
            <a:rPr lang="en-US" dirty="0" smtClean="0"/>
            <a:t>Objectivism</a:t>
          </a:r>
        </a:p>
      </dgm:t>
    </dgm:pt>
    <dgm:pt modelId="{77632BED-48A8-4A54-8345-7F5F49114923}" type="parTrans" cxnId="{4A3DFD42-DF36-4AB9-A7A6-9DD0FC3AA72F}">
      <dgm:prSet/>
      <dgm:spPr/>
      <dgm:t>
        <a:bodyPr/>
        <a:lstStyle/>
        <a:p>
          <a:endParaRPr lang="en-US"/>
        </a:p>
      </dgm:t>
    </dgm:pt>
    <dgm:pt modelId="{11FFCE9E-391F-4634-B734-97ACDCB9FDD3}" type="sibTrans" cxnId="{4A3DFD42-DF36-4AB9-A7A6-9DD0FC3AA72F}">
      <dgm:prSet/>
      <dgm:spPr/>
      <dgm:t>
        <a:bodyPr/>
        <a:lstStyle/>
        <a:p>
          <a:endParaRPr lang="en-US"/>
        </a:p>
      </dgm:t>
    </dgm:pt>
    <dgm:pt modelId="{30749A66-FC3B-4FD5-87E5-56D57A4E191E}" type="pres">
      <dgm:prSet presAssocID="{3688A009-AFF3-4D28-A9D8-932D740AB678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E2B26556-6E10-435C-B292-4CB09B6AD30D}" type="pres">
      <dgm:prSet presAssocID="{3688A009-AFF3-4D28-A9D8-932D740AB678}" presName="hierFlow" presStyleCnt="0"/>
      <dgm:spPr/>
    </dgm:pt>
    <dgm:pt modelId="{170D3731-C2B0-4CEE-B311-17A0C429B926}" type="pres">
      <dgm:prSet presAssocID="{3688A009-AFF3-4D28-A9D8-932D740AB678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FA61D6B7-1E50-4B5B-8854-C7CD92C2CE59}" type="pres">
      <dgm:prSet presAssocID="{2E433FCD-1958-4983-954D-089CC720F569}" presName="Name14" presStyleCnt="0"/>
      <dgm:spPr/>
    </dgm:pt>
    <dgm:pt modelId="{51F60574-C8EB-4972-A702-E652A36D2497}" type="pres">
      <dgm:prSet presAssocID="{2E433FCD-1958-4983-954D-089CC720F569}" presName="level1Shape" presStyleLbl="node0" presStyleIdx="0" presStyleCnt="1" custScaleX="127061" custScaleY="93819" custLinFactNeighborX="-12576" custLinFactNeighborY="-8072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9E9F900-AD08-413F-84E5-1900368E015F}" type="pres">
      <dgm:prSet presAssocID="{2E433FCD-1958-4983-954D-089CC720F569}" presName="hierChild2" presStyleCnt="0"/>
      <dgm:spPr/>
    </dgm:pt>
    <dgm:pt modelId="{D4590BA4-BBB1-48DB-A844-1C55B8474894}" type="pres">
      <dgm:prSet presAssocID="{1600D39C-BC14-4D40-BF4B-130DFB2A6AAE}" presName="Name19" presStyleLbl="parChTrans1D2" presStyleIdx="0" presStyleCnt="2"/>
      <dgm:spPr/>
    </dgm:pt>
    <dgm:pt modelId="{D320D739-09D1-4CE8-B007-B58A34A28519}" type="pres">
      <dgm:prSet presAssocID="{D52672BD-5F63-4E6D-9FAD-611D9F450543}" presName="Name21" presStyleCnt="0"/>
      <dgm:spPr/>
    </dgm:pt>
    <dgm:pt modelId="{ECDABAC9-4A4B-4B61-8605-906EA004898C}" type="pres">
      <dgm:prSet presAssocID="{D52672BD-5F63-4E6D-9FAD-611D9F450543}" presName="level2Shape" presStyleLbl="node2" presStyleIdx="0" presStyleCnt="2" custLinFactNeighborX="65351" custLinFactNeighborY="-49799"/>
      <dgm:spPr/>
    </dgm:pt>
    <dgm:pt modelId="{099E06F5-ED00-41BA-80EE-E138F1817885}" type="pres">
      <dgm:prSet presAssocID="{D52672BD-5F63-4E6D-9FAD-611D9F450543}" presName="hierChild3" presStyleCnt="0"/>
      <dgm:spPr/>
    </dgm:pt>
    <dgm:pt modelId="{ED663BB4-A72D-4093-B372-23CE36E4D3F2}" type="pres">
      <dgm:prSet presAssocID="{E0AE4F10-44E1-467A-90E0-0EECC8A886E2}" presName="Name19" presStyleLbl="parChTrans1D3" presStyleIdx="0" presStyleCnt="5"/>
      <dgm:spPr/>
    </dgm:pt>
    <dgm:pt modelId="{4C73AC0D-7BCC-43EA-8AE7-9F368EDA9460}" type="pres">
      <dgm:prSet presAssocID="{836D7692-4AD6-4663-8E76-8605CC3CA7BF}" presName="Name21" presStyleCnt="0"/>
      <dgm:spPr/>
    </dgm:pt>
    <dgm:pt modelId="{1E30DE28-E670-45E3-99B7-A7EB048DE7FC}" type="pres">
      <dgm:prSet presAssocID="{836D7692-4AD6-4663-8E76-8605CC3CA7BF}" presName="level2Shape" presStyleLbl="node3" presStyleIdx="0" presStyleCnt="5"/>
      <dgm:spPr/>
    </dgm:pt>
    <dgm:pt modelId="{6C9B434D-EE1A-42FE-89AE-6E6DAAC7A56B}" type="pres">
      <dgm:prSet presAssocID="{836D7692-4AD6-4663-8E76-8605CC3CA7BF}" presName="hierChild3" presStyleCnt="0"/>
      <dgm:spPr/>
    </dgm:pt>
    <dgm:pt modelId="{F700D786-E890-46A7-9037-B57720653B7C}" type="pres">
      <dgm:prSet presAssocID="{D0B42459-BE52-459A-96CB-71CE66259695}" presName="Name19" presStyleLbl="parChTrans1D3" presStyleIdx="1" presStyleCnt="5"/>
      <dgm:spPr/>
    </dgm:pt>
    <dgm:pt modelId="{78E2DDDA-5B0A-40D6-966E-DE3CC295BEC9}" type="pres">
      <dgm:prSet presAssocID="{53210B95-33D0-4EBB-A061-EEB0C6719F25}" presName="Name21" presStyleCnt="0"/>
      <dgm:spPr/>
    </dgm:pt>
    <dgm:pt modelId="{C0FC7691-EA8C-4768-B27B-1B3C00B7D2C7}" type="pres">
      <dgm:prSet presAssocID="{53210B95-33D0-4EBB-A061-EEB0C6719F25}" presName="level2Shape" presStyleLbl="node3" presStyleIdx="1" presStyleCnt="5"/>
      <dgm:spPr/>
      <dgm:t>
        <a:bodyPr/>
        <a:lstStyle/>
        <a:p>
          <a:endParaRPr lang="en-US"/>
        </a:p>
      </dgm:t>
    </dgm:pt>
    <dgm:pt modelId="{5555B54E-8E76-409C-AD7A-D88C59B46CA6}" type="pres">
      <dgm:prSet presAssocID="{53210B95-33D0-4EBB-A061-EEB0C6719F25}" presName="hierChild3" presStyleCnt="0"/>
      <dgm:spPr/>
    </dgm:pt>
    <dgm:pt modelId="{670919F9-18CB-47A8-9A48-E07DCE6CC673}" type="pres">
      <dgm:prSet presAssocID="{80C1AF13-094C-4146-8E4D-3F4AE3FF9C12}" presName="Name19" presStyleLbl="parChTrans1D2" presStyleIdx="1" presStyleCnt="2"/>
      <dgm:spPr/>
    </dgm:pt>
    <dgm:pt modelId="{B4D9AD0A-79AC-488E-8C52-D4B3E209C89A}" type="pres">
      <dgm:prSet presAssocID="{AE1BE52A-C926-41B5-9A54-B4885D23FC5A}" presName="Name21" presStyleCnt="0"/>
      <dgm:spPr/>
    </dgm:pt>
    <dgm:pt modelId="{531A56C7-F0E4-42FC-B6B3-7A79E3B22ABC}" type="pres">
      <dgm:prSet presAssocID="{AE1BE52A-C926-41B5-9A54-B4885D23FC5A}" presName="level2Shape" presStyleLbl="node2" presStyleIdx="1" presStyleCnt="2" custLinFactNeighborX="-57136" custLinFactNeighborY="-59598"/>
      <dgm:spPr/>
    </dgm:pt>
    <dgm:pt modelId="{FAF3CEB1-9D7E-4E45-AC1E-4C118F22F28A}" type="pres">
      <dgm:prSet presAssocID="{AE1BE52A-C926-41B5-9A54-B4885D23FC5A}" presName="hierChild3" presStyleCnt="0"/>
      <dgm:spPr/>
    </dgm:pt>
    <dgm:pt modelId="{97696C68-458F-4C49-BEA0-E63F60BC6783}" type="pres">
      <dgm:prSet presAssocID="{E2B83342-DE4D-4854-9135-30945EC7D7C1}" presName="Name19" presStyleLbl="parChTrans1D3" presStyleIdx="2" presStyleCnt="5"/>
      <dgm:spPr/>
    </dgm:pt>
    <dgm:pt modelId="{4D61FA29-A5C1-452C-96F7-6F4345289E71}" type="pres">
      <dgm:prSet presAssocID="{080C5FC7-F7B6-464A-B73E-0DF024319D06}" presName="Name21" presStyleCnt="0"/>
      <dgm:spPr/>
    </dgm:pt>
    <dgm:pt modelId="{EE428042-E6B5-469B-88F2-77918996F809}" type="pres">
      <dgm:prSet presAssocID="{080C5FC7-F7B6-464A-B73E-0DF024319D06}" presName="level2Shape" presStyleLbl="node3" presStyleIdx="2" presStyleCnt="5"/>
      <dgm:spPr/>
      <dgm:t>
        <a:bodyPr/>
        <a:lstStyle/>
        <a:p>
          <a:endParaRPr lang="en-US"/>
        </a:p>
      </dgm:t>
    </dgm:pt>
    <dgm:pt modelId="{3AAD4881-5480-4B84-9053-031F0B3EE198}" type="pres">
      <dgm:prSet presAssocID="{080C5FC7-F7B6-464A-B73E-0DF024319D06}" presName="hierChild3" presStyleCnt="0"/>
      <dgm:spPr/>
    </dgm:pt>
    <dgm:pt modelId="{19288F4B-F2A1-4698-B386-20DACD05551C}" type="pres">
      <dgm:prSet presAssocID="{4F198A9D-4E17-4068-9A80-084A029338ED}" presName="Name19" presStyleLbl="parChTrans1D3" presStyleIdx="3" presStyleCnt="5"/>
      <dgm:spPr/>
    </dgm:pt>
    <dgm:pt modelId="{B05711D8-6EA5-4EEF-BE29-1CE00884677A}" type="pres">
      <dgm:prSet presAssocID="{728607E1-8171-4852-A7B9-741FA6FA6D5E}" presName="Name21" presStyleCnt="0"/>
      <dgm:spPr/>
    </dgm:pt>
    <dgm:pt modelId="{082FDC47-C5CB-4AEA-A049-563D2EDE742C}" type="pres">
      <dgm:prSet presAssocID="{728607E1-8171-4852-A7B9-741FA6FA6D5E}" presName="level2Shape" presStyleLbl="node3" presStyleIdx="3" presStyleCnt="5"/>
      <dgm:spPr/>
    </dgm:pt>
    <dgm:pt modelId="{FD4E3241-C743-4B52-AE2A-987F9738028F}" type="pres">
      <dgm:prSet presAssocID="{728607E1-8171-4852-A7B9-741FA6FA6D5E}" presName="hierChild3" presStyleCnt="0"/>
      <dgm:spPr/>
    </dgm:pt>
    <dgm:pt modelId="{8AEF8110-518D-4D25-B949-030CFBEC5600}" type="pres">
      <dgm:prSet presAssocID="{77632BED-48A8-4A54-8345-7F5F49114923}" presName="Name19" presStyleLbl="parChTrans1D3" presStyleIdx="4" presStyleCnt="5"/>
      <dgm:spPr/>
    </dgm:pt>
    <dgm:pt modelId="{5435B929-196F-47CC-A74D-3C66A348622D}" type="pres">
      <dgm:prSet presAssocID="{A04313C3-991F-45A0-8008-2524CF5D949A}" presName="Name21" presStyleCnt="0"/>
      <dgm:spPr/>
    </dgm:pt>
    <dgm:pt modelId="{4EAA2AF2-46D2-4D84-962A-AA05571F290F}" type="pres">
      <dgm:prSet presAssocID="{A04313C3-991F-45A0-8008-2524CF5D949A}" presName="level2Shape" presStyleLbl="node3" presStyleIdx="4" presStyleCnt="5"/>
      <dgm:spPr/>
    </dgm:pt>
    <dgm:pt modelId="{D1C5F1C8-82BE-4304-947C-718B82209316}" type="pres">
      <dgm:prSet presAssocID="{A04313C3-991F-45A0-8008-2524CF5D949A}" presName="hierChild3" presStyleCnt="0"/>
      <dgm:spPr/>
    </dgm:pt>
    <dgm:pt modelId="{EBC1FE80-F4E9-41BA-846D-CE36D9A03858}" type="pres">
      <dgm:prSet presAssocID="{3688A009-AFF3-4D28-A9D8-932D740AB678}" presName="bgShapesFlow" presStyleCnt="0"/>
      <dgm:spPr/>
    </dgm:pt>
  </dgm:ptLst>
  <dgm:cxnLst>
    <dgm:cxn modelId="{1BC30E1C-F011-4C25-A3CA-A82D7C36CEEC}" type="presOf" srcId="{D0B42459-BE52-459A-96CB-71CE66259695}" destId="{F700D786-E890-46A7-9037-B57720653B7C}" srcOrd="0" destOrd="0" presId="urn:microsoft.com/office/officeart/2005/8/layout/hierarchy6"/>
    <dgm:cxn modelId="{8958229E-8B34-47DD-9687-A0363EB28753}" type="presOf" srcId="{4F198A9D-4E17-4068-9A80-084A029338ED}" destId="{19288F4B-F2A1-4698-B386-20DACD05551C}" srcOrd="0" destOrd="0" presId="urn:microsoft.com/office/officeart/2005/8/layout/hierarchy6"/>
    <dgm:cxn modelId="{5B98486A-BD5B-4BEA-93D2-7F0C0D74A674}" type="presOf" srcId="{D52672BD-5F63-4E6D-9FAD-611D9F450543}" destId="{ECDABAC9-4A4B-4B61-8605-906EA004898C}" srcOrd="0" destOrd="0" presId="urn:microsoft.com/office/officeart/2005/8/layout/hierarchy6"/>
    <dgm:cxn modelId="{3D431587-4F25-4BAF-82B9-EF3A5B5DF84E}" srcId="{2E433FCD-1958-4983-954D-089CC720F569}" destId="{AE1BE52A-C926-41B5-9A54-B4885D23FC5A}" srcOrd="1" destOrd="0" parTransId="{80C1AF13-094C-4146-8E4D-3F4AE3FF9C12}" sibTransId="{A8327433-732B-4E32-8A33-D682FD46E559}"/>
    <dgm:cxn modelId="{5DA74058-E182-42B7-9792-F20AB253C571}" srcId="{D52672BD-5F63-4E6D-9FAD-611D9F450543}" destId="{836D7692-4AD6-4663-8E76-8605CC3CA7BF}" srcOrd="0" destOrd="0" parTransId="{E0AE4F10-44E1-467A-90E0-0EECC8A886E2}" sibTransId="{03393B01-798D-4B09-9F3E-BFA237E450E8}"/>
    <dgm:cxn modelId="{1F852729-1FBC-48B7-8BC9-65CDF2469008}" type="presOf" srcId="{E0AE4F10-44E1-467A-90E0-0EECC8A886E2}" destId="{ED663BB4-A72D-4093-B372-23CE36E4D3F2}" srcOrd="0" destOrd="0" presId="urn:microsoft.com/office/officeart/2005/8/layout/hierarchy6"/>
    <dgm:cxn modelId="{4A3DFD42-DF36-4AB9-A7A6-9DD0FC3AA72F}" srcId="{AE1BE52A-C926-41B5-9A54-B4885D23FC5A}" destId="{A04313C3-991F-45A0-8008-2524CF5D949A}" srcOrd="2" destOrd="0" parTransId="{77632BED-48A8-4A54-8345-7F5F49114923}" sibTransId="{11FFCE9E-391F-4634-B734-97ACDCB9FDD3}"/>
    <dgm:cxn modelId="{B69721D1-5778-4168-BB70-C7830E8C11CD}" type="presOf" srcId="{2E433FCD-1958-4983-954D-089CC720F569}" destId="{51F60574-C8EB-4972-A702-E652A36D2497}" srcOrd="0" destOrd="0" presId="urn:microsoft.com/office/officeart/2005/8/layout/hierarchy6"/>
    <dgm:cxn modelId="{23D54F62-E0D0-47E4-92DC-2F1192150C05}" type="presOf" srcId="{3688A009-AFF3-4D28-A9D8-932D740AB678}" destId="{30749A66-FC3B-4FD5-87E5-56D57A4E191E}" srcOrd="0" destOrd="0" presId="urn:microsoft.com/office/officeart/2005/8/layout/hierarchy6"/>
    <dgm:cxn modelId="{72C1B7D0-2AD7-4312-AEFD-A6A256993CA8}" srcId="{AE1BE52A-C926-41B5-9A54-B4885D23FC5A}" destId="{728607E1-8171-4852-A7B9-741FA6FA6D5E}" srcOrd="1" destOrd="0" parTransId="{4F198A9D-4E17-4068-9A80-084A029338ED}" sibTransId="{66189336-354F-40CE-ABF7-A06A6F836202}"/>
    <dgm:cxn modelId="{BD4ABA9E-A631-4884-8636-18835889A981}" type="presOf" srcId="{E2B83342-DE4D-4854-9135-30945EC7D7C1}" destId="{97696C68-458F-4C49-BEA0-E63F60BC6783}" srcOrd="0" destOrd="0" presId="urn:microsoft.com/office/officeart/2005/8/layout/hierarchy6"/>
    <dgm:cxn modelId="{A0602786-4240-4812-9358-B6EE0DCABC91}" type="presOf" srcId="{AE1BE52A-C926-41B5-9A54-B4885D23FC5A}" destId="{531A56C7-F0E4-42FC-B6B3-7A79E3B22ABC}" srcOrd="0" destOrd="0" presId="urn:microsoft.com/office/officeart/2005/8/layout/hierarchy6"/>
    <dgm:cxn modelId="{DEC4DEDE-5BD5-45F6-8300-6EB36DB4CD11}" srcId="{2E433FCD-1958-4983-954D-089CC720F569}" destId="{D52672BD-5F63-4E6D-9FAD-611D9F450543}" srcOrd="0" destOrd="0" parTransId="{1600D39C-BC14-4D40-BF4B-130DFB2A6AAE}" sibTransId="{779BAD41-9D0F-41FD-9C42-1B5839CAB7EE}"/>
    <dgm:cxn modelId="{017347A9-0FD7-4C51-989F-ED1C55813B5F}" type="presOf" srcId="{080C5FC7-F7B6-464A-B73E-0DF024319D06}" destId="{EE428042-E6B5-469B-88F2-77918996F809}" srcOrd="0" destOrd="0" presId="urn:microsoft.com/office/officeart/2005/8/layout/hierarchy6"/>
    <dgm:cxn modelId="{9BFF2C5E-A0D4-47FB-B878-476744A84FF0}" srcId="{D52672BD-5F63-4E6D-9FAD-611D9F450543}" destId="{53210B95-33D0-4EBB-A061-EEB0C6719F25}" srcOrd="1" destOrd="0" parTransId="{D0B42459-BE52-459A-96CB-71CE66259695}" sibTransId="{18FD077A-52E9-4062-AEE3-BE9A706A2EDC}"/>
    <dgm:cxn modelId="{9524D6ED-53C1-4C3F-B3BE-A2354AA33BAA}" srcId="{3688A009-AFF3-4D28-A9D8-932D740AB678}" destId="{2E433FCD-1958-4983-954D-089CC720F569}" srcOrd="0" destOrd="0" parTransId="{825230BE-1411-428D-A241-05533B155FB3}" sibTransId="{C96D9BA5-196A-431D-9EB1-1D48C347A4C7}"/>
    <dgm:cxn modelId="{61300AA2-BE68-4453-BFD0-4847CEBEBC42}" type="presOf" srcId="{1600D39C-BC14-4D40-BF4B-130DFB2A6AAE}" destId="{D4590BA4-BBB1-48DB-A844-1C55B8474894}" srcOrd="0" destOrd="0" presId="urn:microsoft.com/office/officeart/2005/8/layout/hierarchy6"/>
    <dgm:cxn modelId="{117F2835-95B4-4284-9314-CD71492365CB}" type="presOf" srcId="{80C1AF13-094C-4146-8E4D-3F4AE3FF9C12}" destId="{670919F9-18CB-47A8-9A48-E07DCE6CC673}" srcOrd="0" destOrd="0" presId="urn:microsoft.com/office/officeart/2005/8/layout/hierarchy6"/>
    <dgm:cxn modelId="{C38BC0E3-5B05-4EC6-B09F-0EEEB8B095F4}" type="presOf" srcId="{A04313C3-991F-45A0-8008-2524CF5D949A}" destId="{4EAA2AF2-46D2-4D84-962A-AA05571F290F}" srcOrd="0" destOrd="0" presId="urn:microsoft.com/office/officeart/2005/8/layout/hierarchy6"/>
    <dgm:cxn modelId="{DA309387-D432-4094-B92B-47EF03ED9D71}" type="presOf" srcId="{728607E1-8171-4852-A7B9-741FA6FA6D5E}" destId="{082FDC47-C5CB-4AEA-A049-563D2EDE742C}" srcOrd="0" destOrd="0" presId="urn:microsoft.com/office/officeart/2005/8/layout/hierarchy6"/>
    <dgm:cxn modelId="{66B1B8DC-0AFB-402C-981E-56C366D0E05E}" type="presOf" srcId="{77632BED-48A8-4A54-8345-7F5F49114923}" destId="{8AEF8110-518D-4D25-B949-030CFBEC5600}" srcOrd="0" destOrd="0" presId="urn:microsoft.com/office/officeart/2005/8/layout/hierarchy6"/>
    <dgm:cxn modelId="{E5496178-B700-4F06-B25F-4A62C254AE2E}" type="presOf" srcId="{836D7692-4AD6-4663-8E76-8605CC3CA7BF}" destId="{1E30DE28-E670-45E3-99B7-A7EB048DE7FC}" srcOrd="0" destOrd="0" presId="urn:microsoft.com/office/officeart/2005/8/layout/hierarchy6"/>
    <dgm:cxn modelId="{7EB9EA2B-A842-4C81-A27C-F5673E0B26C2}" srcId="{AE1BE52A-C926-41B5-9A54-B4885D23FC5A}" destId="{080C5FC7-F7B6-464A-B73E-0DF024319D06}" srcOrd="0" destOrd="0" parTransId="{E2B83342-DE4D-4854-9135-30945EC7D7C1}" sibTransId="{9283A7EB-EE73-456B-9EDD-6C0E6414D5F5}"/>
    <dgm:cxn modelId="{8DEB698B-0023-40D1-9913-3788F51AB6B5}" type="presOf" srcId="{53210B95-33D0-4EBB-A061-EEB0C6719F25}" destId="{C0FC7691-EA8C-4768-B27B-1B3C00B7D2C7}" srcOrd="0" destOrd="0" presId="urn:microsoft.com/office/officeart/2005/8/layout/hierarchy6"/>
    <dgm:cxn modelId="{CDD5A6E5-DA85-4F15-BD81-DE3EBD3DB412}" type="presParOf" srcId="{30749A66-FC3B-4FD5-87E5-56D57A4E191E}" destId="{E2B26556-6E10-435C-B292-4CB09B6AD30D}" srcOrd="0" destOrd="0" presId="urn:microsoft.com/office/officeart/2005/8/layout/hierarchy6"/>
    <dgm:cxn modelId="{FF13063E-26EE-4620-B808-48FEED92FF78}" type="presParOf" srcId="{E2B26556-6E10-435C-B292-4CB09B6AD30D}" destId="{170D3731-C2B0-4CEE-B311-17A0C429B926}" srcOrd="0" destOrd="0" presId="urn:microsoft.com/office/officeart/2005/8/layout/hierarchy6"/>
    <dgm:cxn modelId="{8FC21AB4-4634-4625-912D-02FE97C48BDC}" type="presParOf" srcId="{170D3731-C2B0-4CEE-B311-17A0C429B926}" destId="{FA61D6B7-1E50-4B5B-8854-C7CD92C2CE59}" srcOrd="0" destOrd="0" presId="urn:microsoft.com/office/officeart/2005/8/layout/hierarchy6"/>
    <dgm:cxn modelId="{9AFC63E2-DB80-49CE-B3A2-0D130D924080}" type="presParOf" srcId="{FA61D6B7-1E50-4B5B-8854-C7CD92C2CE59}" destId="{51F60574-C8EB-4972-A702-E652A36D2497}" srcOrd="0" destOrd="0" presId="urn:microsoft.com/office/officeart/2005/8/layout/hierarchy6"/>
    <dgm:cxn modelId="{B6FB15A2-4843-4B60-BC65-75625EFF57D0}" type="presParOf" srcId="{FA61D6B7-1E50-4B5B-8854-C7CD92C2CE59}" destId="{79E9F900-AD08-413F-84E5-1900368E015F}" srcOrd="1" destOrd="0" presId="urn:microsoft.com/office/officeart/2005/8/layout/hierarchy6"/>
    <dgm:cxn modelId="{2A35DAC8-F6EB-4F96-B499-E826FAC9547B}" type="presParOf" srcId="{79E9F900-AD08-413F-84E5-1900368E015F}" destId="{D4590BA4-BBB1-48DB-A844-1C55B8474894}" srcOrd="0" destOrd="0" presId="urn:microsoft.com/office/officeart/2005/8/layout/hierarchy6"/>
    <dgm:cxn modelId="{4E515CE7-6872-4D25-8840-60F97C6F1BCD}" type="presParOf" srcId="{79E9F900-AD08-413F-84E5-1900368E015F}" destId="{D320D739-09D1-4CE8-B007-B58A34A28519}" srcOrd="1" destOrd="0" presId="urn:microsoft.com/office/officeart/2005/8/layout/hierarchy6"/>
    <dgm:cxn modelId="{E29081FE-80EE-4AF2-8E95-9275553ADC2D}" type="presParOf" srcId="{D320D739-09D1-4CE8-B007-B58A34A28519}" destId="{ECDABAC9-4A4B-4B61-8605-906EA004898C}" srcOrd="0" destOrd="0" presId="urn:microsoft.com/office/officeart/2005/8/layout/hierarchy6"/>
    <dgm:cxn modelId="{03406265-A2A0-4C02-BBA2-90C75FB19731}" type="presParOf" srcId="{D320D739-09D1-4CE8-B007-B58A34A28519}" destId="{099E06F5-ED00-41BA-80EE-E138F1817885}" srcOrd="1" destOrd="0" presId="urn:microsoft.com/office/officeart/2005/8/layout/hierarchy6"/>
    <dgm:cxn modelId="{8F0CE145-07A5-4BF8-9ABA-D8CC8AE848B4}" type="presParOf" srcId="{099E06F5-ED00-41BA-80EE-E138F1817885}" destId="{ED663BB4-A72D-4093-B372-23CE36E4D3F2}" srcOrd="0" destOrd="0" presId="urn:microsoft.com/office/officeart/2005/8/layout/hierarchy6"/>
    <dgm:cxn modelId="{CCD03CAA-4228-4768-8ACC-8BD42B03E215}" type="presParOf" srcId="{099E06F5-ED00-41BA-80EE-E138F1817885}" destId="{4C73AC0D-7BCC-43EA-8AE7-9F368EDA9460}" srcOrd="1" destOrd="0" presId="urn:microsoft.com/office/officeart/2005/8/layout/hierarchy6"/>
    <dgm:cxn modelId="{1EAC6833-5E16-483A-B526-1ED52B197313}" type="presParOf" srcId="{4C73AC0D-7BCC-43EA-8AE7-9F368EDA9460}" destId="{1E30DE28-E670-45E3-99B7-A7EB048DE7FC}" srcOrd="0" destOrd="0" presId="urn:microsoft.com/office/officeart/2005/8/layout/hierarchy6"/>
    <dgm:cxn modelId="{5835B11A-DC5A-4956-9BD4-620BC4FC357F}" type="presParOf" srcId="{4C73AC0D-7BCC-43EA-8AE7-9F368EDA9460}" destId="{6C9B434D-EE1A-42FE-89AE-6E6DAAC7A56B}" srcOrd="1" destOrd="0" presId="urn:microsoft.com/office/officeart/2005/8/layout/hierarchy6"/>
    <dgm:cxn modelId="{CA84020C-EE0C-4401-B492-C288BDE0A083}" type="presParOf" srcId="{099E06F5-ED00-41BA-80EE-E138F1817885}" destId="{F700D786-E890-46A7-9037-B57720653B7C}" srcOrd="2" destOrd="0" presId="urn:microsoft.com/office/officeart/2005/8/layout/hierarchy6"/>
    <dgm:cxn modelId="{4EBA3A0B-F4C7-4FB8-96CF-3E8D4D06E7C8}" type="presParOf" srcId="{099E06F5-ED00-41BA-80EE-E138F1817885}" destId="{78E2DDDA-5B0A-40D6-966E-DE3CC295BEC9}" srcOrd="3" destOrd="0" presId="urn:microsoft.com/office/officeart/2005/8/layout/hierarchy6"/>
    <dgm:cxn modelId="{86E1EB99-07CF-48D7-9B59-89D1366D93DD}" type="presParOf" srcId="{78E2DDDA-5B0A-40D6-966E-DE3CC295BEC9}" destId="{C0FC7691-EA8C-4768-B27B-1B3C00B7D2C7}" srcOrd="0" destOrd="0" presId="urn:microsoft.com/office/officeart/2005/8/layout/hierarchy6"/>
    <dgm:cxn modelId="{CE9EBF74-2E6D-4B93-AEC5-B211FFEDB50A}" type="presParOf" srcId="{78E2DDDA-5B0A-40D6-966E-DE3CC295BEC9}" destId="{5555B54E-8E76-409C-AD7A-D88C59B46CA6}" srcOrd="1" destOrd="0" presId="urn:microsoft.com/office/officeart/2005/8/layout/hierarchy6"/>
    <dgm:cxn modelId="{66534124-1162-4481-B92E-97C148A0044F}" type="presParOf" srcId="{79E9F900-AD08-413F-84E5-1900368E015F}" destId="{670919F9-18CB-47A8-9A48-E07DCE6CC673}" srcOrd="2" destOrd="0" presId="urn:microsoft.com/office/officeart/2005/8/layout/hierarchy6"/>
    <dgm:cxn modelId="{97CBC7A7-5572-4D36-8C79-C9BE3553D63C}" type="presParOf" srcId="{79E9F900-AD08-413F-84E5-1900368E015F}" destId="{B4D9AD0A-79AC-488E-8C52-D4B3E209C89A}" srcOrd="3" destOrd="0" presId="urn:microsoft.com/office/officeart/2005/8/layout/hierarchy6"/>
    <dgm:cxn modelId="{0130E811-64FC-4F29-A690-C4D4F38592DF}" type="presParOf" srcId="{B4D9AD0A-79AC-488E-8C52-D4B3E209C89A}" destId="{531A56C7-F0E4-42FC-B6B3-7A79E3B22ABC}" srcOrd="0" destOrd="0" presId="urn:microsoft.com/office/officeart/2005/8/layout/hierarchy6"/>
    <dgm:cxn modelId="{28A5526B-CB80-43EC-93F5-6BFE6E618E8E}" type="presParOf" srcId="{B4D9AD0A-79AC-488E-8C52-D4B3E209C89A}" destId="{FAF3CEB1-9D7E-4E45-AC1E-4C118F22F28A}" srcOrd="1" destOrd="0" presId="urn:microsoft.com/office/officeart/2005/8/layout/hierarchy6"/>
    <dgm:cxn modelId="{E937B66B-7059-410B-ABDA-A14B8F9264BE}" type="presParOf" srcId="{FAF3CEB1-9D7E-4E45-AC1E-4C118F22F28A}" destId="{97696C68-458F-4C49-BEA0-E63F60BC6783}" srcOrd="0" destOrd="0" presId="urn:microsoft.com/office/officeart/2005/8/layout/hierarchy6"/>
    <dgm:cxn modelId="{480F3376-7815-40E9-BF35-1209ABDD3D3F}" type="presParOf" srcId="{FAF3CEB1-9D7E-4E45-AC1E-4C118F22F28A}" destId="{4D61FA29-A5C1-452C-96F7-6F4345289E71}" srcOrd="1" destOrd="0" presId="urn:microsoft.com/office/officeart/2005/8/layout/hierarchy6"/>
    <dgm:cxn modelId="{1689064E-6CE3-4294-8FC7-73306B437E41}" type="presParOf" srcId="{4D61FA29-A5C1-452C-96F7-6F4345289E71}" destId="{EE428042-E6B5-469B-88F2-77918996F809}" srcOrd="0" destOrd="0" presId="urn:microsoft.com/office/officeart/2005/8/layout/hierarchy6"/>
    <dgm:cxn modelId="{39195F52-6C0C-41A0-B52B-EE380E345F25}" type="presParOf" srcId="{4D61FA29-A5C1-452C-96F7-6F4345289E71}" destId="{3AAD4881-5480-4B84-9053-031F0B3EE198}" srcOrd="1" destOrd="0" presId="urn:microsoft.com/office/officeart/2005/8/layout/hierarchy6"/>
    <dgm:cxn modelId="{E84334E2-A827-4706-98B8-FE2EB3C078F9}" type="presParOf" srcId="{FAF3CEB1-9D7E-4E45-AC1E-4C118F22F28A}" destId="{19288F4B-F2A1-4698-B386-20DACD05551C}" srcOrd="2" destOrd="0" presId="urn:microsoft.com/office/officeart/2005/8/layout/hierarchy6"/>
    <dgm:cxn modelId="{A79937AF-EFA2-4D56-9FA8-73FDFD756EDB}" type="presParOf" srcId="{FAF3CEB1-9D7E-4E45-AC1E-4C118F22F28A}" destId="{B05711D8-6EA5-4EEF-BE29-1CE00884677A}" srcOrd="3" destOrd="0" presId="urn:microsoft.com/office/officeart/2005/8/layout/hierarchy6"/>
    <dgm:cxn modelId="{9E691AA1-49AD-4B5E-9388-06B5D1123053}" type="presParOf" srcId="{B05711D8-6EA5-4EEF-BE29-1CE00884677A}" destId="{082FDC47-C5CB-4AEA-A049-563D2EDE742C}" srcOrd="0" destOrd="0" presId="urn:microsoft.com/office/officeart/2005/8/layout/hierarchy6"/>
    <dgm:cxn modelId="{52A7640B-26DA-482D-A547-72CCBCE25994}" type="presParOf" srcId="{B05711D8-6EA5-4EEF-BE29-1CE00884677A}" destId="{FD4E3241-C743-4B52-AE2A-987F9738028F}" srcOrd="1" destOrd="0" presId="urn:microsoft.com/office/officeart/2005/8/layout/hierarchy6"/>
    <dgm:cxn modelId="{7D5F35A0-BD19-46D0-B2AD-4D38A0CA9C92}" type="presParOf" srcId="{FAF3CEB1-9D7E-4E45-AC1E-4C118F22F28A}" destId="{8AEF8110-518D-4D25-B949-030CFBEC5600}" srcOrd="4" destOrd="0" presId="urn:microsoft.com/office/officeart/2005/8/layout/hierarchy6"/>
    <dgm:cxn modelId="{E9EE145A-76F0-40DE-A8CC-6A06A3BCCEC8}" type="presParOf" srcId="{FAF3CEB1-9D7E-4E45-AC1E-4C118F22F28A}" destId="{5435B929-196F-47CC-A74D-3C66A348622D}" srcOrd="5" destOrd="0" presId="urn:microsoft.com/office/officeart/2005/8/layout/hierarchy6"/>
    <dgm:cxn modelId="{A936DE86-A0BE-4EA9-9DEA-B70D04A952B9}" type="presParOf" srcId="{5435B929-196F-47CC-A74D-3C66A348622D}" destId="{4EAA2AF2-46D2-4D84-962A-AA05571F290F}" srcOrd="0" destOrd="0" presId="urn:microsoft.com/office/officeart/2005/8/layout/hierarchy6"/>
    <dgm:cxn modelId="{D4033995-4C94-49A1-A52E-13B1AF8EB2B8}" type="presParOf" srcId="{5435B929-196F-47CC-A74D-3C66A348622D}" destId="{D1C5F1C8-82BE-4304-947C-718B82209316}" srcOrd="1" destOrd="0" presId="urn:microsoft.com/office/officeart/2005/8/layout/hierarchy6"/>
    <dgm:cxn modelId="{0D5B44F2-CC8E-4FB9-92AD-8A0DE301A85E}" type="presParOf" srcId="{30749A66-FC3B-4FD5-87E5-56D57A4E191E}" destId="{EBC1FE80-F4E9-41BA-846D-CE36D9A03858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1F60574-C8EB-4972-A702-E652A36D2497}">
      <dsp:nvSpPr>
        <dsp:cNvPr id="0" name=""/>
        <dsp:cNvSpPr/>
      </dsp:nvSpPr>
      <dsp:spPr>
        <a:xfrm>
          <a:off x="2352669" y="471486"/>
          <a:ext cx="1482090" cy="7295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Meta-Ethics</a:t>
          </a:r>
          <a:endParaRPr lang="en-US" sz="1200" kern="1200" dirty="0"/>
        </a:p>
      </dsp:txBody>
      <dsp:txXfrm>
        <a:off x="2352669" y="471486"/>
        <a:ext cx="1482090" cy="729561"/>
      </dsp:txXfrm>
    </dsp:sp>
    <dsp:sp modelId="{D4590BA4-BBB1-48DB-A844-1C55B8474894}">
      <dsp:nvSpPr>
        <dsp:cNvPr id="0" name=""/>
        <dsp:cNvSpPr/>
      </dsp:nvSpPr>
      <dsp:spPr>
        <a:xfrm>
          <a:off x="2107221" y="1201048"/>
          <a:ext cx="986493" cy="551555"/>
        </a:xfrm>
        <a:custGeom>
          <a:avLst/>
          <a:gdLst/>
          <a:ahLst/>
          <a:cxnLst/>
          <a:rect l="0" t="0" r="0" b="0"/>
          <a:pathLst>
            <a:path>
              <a:moveTo>
                <a:pt x="986493" y="0"/>
              </a:moveTo>
              <a:lnTo>
                <a:pt x="986493" y="275777"/>
              </a:lnTo>
              <a:lnTo>
                <a:pt x="0" y="275777"/>
              </a:lnTo>
              <a:lnTo>
                <a:pt x="0" y="55155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DABAC9-4A4B-4B61-8605-906EA004898C}">
      <dsp:nvSpPr>
        <dsp:cNvPr id="0" name=""/>
        <dsp:cNvSpPr/>
      </dsp:nvSpPr>
      <dsp:spPr>
        <a:xfrm>
          <a:off x="1524001" y="1752603"/>
          <a:ext cx="1166440" cy="7776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Non-</a:t>
          </a:r>
          <a:r>
            <a:rPr lang="en-US" sz="1200" kern="1200" dirty="0" err="1" smtClean="0"/>
            <a:t>cognitivism</a:t>
          </a:r>
          <a:endParaRPr lang="en-US" sz="1200" kern="1200" dirty="0"/>
        </a:p>
      </dsp:txBody>
      <dsp:txXfrm>
        <a:off x="1524001" y="1752603"/>
        <a:ext cx="1166440" cy="777626"/>
      </dsp:txXfrm>
    </dsp:sp>
    <dsp:sp modelId="{ED663BB4-A72D-4093-B372-23CE36E4D3F2}">
      <dsp:nvSpPr>
        <dsp:cNvPr id="0" name=""/>
        <dsp:cNvSpPr/>
      </dsp:nvSpPr>
      <dsp:spPr>
        <a:xfrm>
          <a:off x="586754" y="2530230"/>
          <a:ext cx="1520466" cy="698301"/>
        </a:xfrm>
        <a:custGeom>
          <a:avLst/>
          <a:gdLst/>
          <a:ahLst/>
          <a:cxnLst/>
          <a:rect l="0" t="0" r="0" b="0"/>
          <a:pathLst>
            <a:path>
              <a:moveTo>
                <a:pt x="1520466" y="0"/>
              </a:moveTo>
              <a:lnTo>
                <a:pt x="1520466" y="349150"/>
              </a:lnTo>
              <a:lnTo>
                <a:pt x="0" y="349150"/>
              </a:lnTo>
              <a:lnTo>
                <a:pt x="0" y="69830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30DE28-E670-45E3-99B7-A7EB048DE7FC}">
      <dsp:nvSpPr>
        <dsp:cNvPr id="0" name=""/>
        <dsp:cNvSpPr/>
      </dsp:nvSpPr>
      <dsp:spPr>
        <a:xfrm>
          <a:off x="3534" y="3228531"/>
          <a:ext cx="1166440" cy="7776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Emotivism</a:t>
          </a:r>
          <a:endParaRPr lang="en-US" sz="1200" kern="1200" dirty="0"/>
        </a:p>
      </dsp:txBody>
      <dsp:txXfrm>
        <a:off x="3534" y="3228531"/>
        <a:ext cx="1166440" cy="777626"/>
      </dsp:txXfrm>
    </dsp:sp>
    <dsp:sp modelId="{F700D786-E890-46A7-9037-B57720653B7C}">
      <dsp:nvSpPr>
        <dsp:cNvPr id="0" name=""/>
        <dsp:cNvSpPr/>
      </dsp:nvSpPr>
      <dsp:spPr>
        <a:xfrm>
          <a:off x="2057407" y="2530230"/>
          <a:ext cx="91440" cy="698301"/>
        </a:xfrm>
        <a:custGeom>
          <a:avLst/>
          <a:gdLst/>
          <a:ahLst/>
          <a:cxnLst/>
          <a:rect l="0" t="0" r="0" b="0"/>
          <a:pathLst>
            <a:path>
              <a:moveTo>
                <a:pt x="49814" y="0"/>
              </a:moveTo>
              <a:lnTo>
                <a:pt x="49814" y="349150"/>
              </a:lnTo>
              <a:lnTo>
                <a:pt x="45720" y="349150"/>
              </a:lnTo>
              <a:lnTo>
                <a:pt x="45720" y="69830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FC7691-EA8C-4768-B27B-1B3C00B7D2C7}">
      <dsp:nvSpPr>
        <dsp:cNvPr id="0" name=""/>
        <dsp:cNvSpPr/>
      </dsp:nvSpPr>
      <dsp:spPr>
        <a:xfrm>
          <a:off x="1519907" y="3228531"/>
          <a:ext cx="1166440" cy="7776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Prescriptivism</a:t>
          </a:r>
          <a:endParaRPr lang="en-US" sz="1200" kern="1200" dirty="0"/>
        </a:p>
      </dsp:txBody>
      <dsp:txXfrm>
        <a:off x="1519907" y="3228531"/>
        <a:ext cx="1166440" cy="777626"/>
      </dsp:txXfrm>
    </dsp:sp>
    <dsp:sp modelId="{670919F9-18CB-47A8-9A48-E07DCE6CC673}">
      <dsp:nvSpPr>
        <dsp:cNvPr id="0" name=""/>
        <dsp:cNvSpPr/>
      </dsp:nvSpPr>
      <dsp:spPr>
        <a:xfrm>
          <a:off x="3093715" y="1201048"/>
          <a:ext cx="1375699" cy="4753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7677"/>
              </a:lnTo>
              <a:lnTo>
                <a:pt x="1375699" y="237677"/>
              </a:lnTo>
              <a:lnTo>
                <a:pt x="1375699" y="47535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1A56C7-F0E4-42FC-B6B3-7A79E3B22ABC}">
      <dsp:nvSpPr>
        <dsp:cNvPr id="0" name=""/>
        <dsp:cNvSpPr/>
      </dsp:nvSpPr>
      <dsp:spPr>
        <a:xfrm>
          <a:off x="3886194" y="1676403"/>
          <a:ext cx="1166440" cy="7776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Cognitivism</a:t>
          </a:r>
          <a:endParaRPr lang="en-US" sz="1200" kern="1200" dirty="0"/>
        </a:p>
      </dsp:txBody>
      <dsp:txXfrm>
        <a:off x="3886194" y="1676403"/>
        <a:ext cx="1166440" cy="777626"/>
      </dsp:txXfrm>
    </dsp:sp>
    <dsp:sp modelId="{97696C68-458F-4C49-BEA0-E63F60BC6783}">
      <dsp:nvSpPr>
        <dsp:cNvPr id="0" name=""/>
        <dsp:cNvSpPr/>
      </dsp:nvSpPr>
      <dsp:spPr>
        <a:xfrm>
          <a:off x="3619500" y="2454030"/>
          <a:ext cx="849915" cy="774500"/>
        </a:xfrm>
        <a:custGeom>
          <a:avLst/>
          <a:gdLst/>
          <a:ahLst/>
          <a:cxnLst/>
          <a:rect l="0" t="0" r="0" b="0"/>
          <a:pathLst>
            <a:path>
              <a:moveTo>
                <a:pt x="849915" y="0"/>
              </a:moveTo>
              <a:lnTo>
                <a:pt x="849915" y="387250"/>
              </a:lnTo>
              <a:lnTo>
                <a:pt x="0" y="387250"/>
              </a:lnTo>
              <a:lnTo>
                <a:pt x="0" y="77450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428042-E6B5-469B-88F2-77918996F809}">
      <dsp:nvSpPr>
        <dsp:cNvPr id="0" name=""/>
        <dsp:cNvSpPr/>
      </dsp:nvSpPr>
      <dsp:spPr>
        <a:xfrm>
          <a:off x="3036279" y="3228531"/>
          <a:ext cx="1166440" cy="7776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Subjectivism</a:t>
          </a:r>
        </a:p>
      </dsp:txBody>
      <dsp:txXfrm>
        <a:off x="3036279" y="3228531"/>
        <a:ext cx="1166440" cy="777626"/>
      </dsp:txXfrm>
    </dsp:sp>
    <dsp:sp modelId="{19288F4B-F2A1-4698-B386-20DACD05551C}">
      <dsp:nvSpPr>
        <dsp:cNvPr id="0" name=""/>
        <dsp:cNvSpPr/>
      </dsp:nvSpPr>
      <dsp:spPr>
        <a:xfrm>
          <a:off x="4469415" y="2454030"/>
          <a:ext cx="666457" cy="7745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7250"/>
              </a:lnTo>
              <a:lnTo>
                <a:pt x="666457" y="387250"/>
              </a:lnTo>
              <a:lnTo>
                <a:pt x="666457" y="77450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2FDC47-C5CB-4AEA-A049-563D2EDE742C}">
      <dsp:nvSpPr>
        <dsp:cNvPr id="0" name=""/>
        <dsp:cNvSpPr/>
      </dsp:nvSpPr>
      <dsp:spPr>
        <a:xfrm>
          <a:off x="4552652" y="3228531"/>
          <a:ext cx="1166440" cy="7776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Inter-subjectivism</a:t>
          </a:r>
        </a:p>
      </dsp:txBody>
      <dsp:txXfrm>
        <a:off x="4552652" y="3228531"/>
        <a:ext cx="1166440" cy="777626"/>
      </dsp:txXfrm>
    </dsp:sp>
    <dsp:sp modelId="{8AEF8110-518D-4D25-B949-030CFBEC5600}">
      <dsp:nvSpPr>
        <dsp:cNvPr id="0" name=""/>
        <dsp:cNvSpPr/>
      </dsp:nvSpPr>
      <dsp:spPr>
        <a:xfrm>
          <a:off x="4469415" y="2454030"/>
          <a:ext cx="2182829" cy="7745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7250"/>
              </a:lnTo>
              <a:lnTo>
                <a:pt x="2182829" y="387250"/>
              </a:lnTo>
              <a:lnTo>
                <a:pt x="2182829" y="77450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AA2AF2-46D2-4D84-962A-AA05571F290F}">
      <dsp:nvSpPr>
        <dsp:cNvPr id="0" name=""/>
        <dsp:cNvSpPr/>
      </dsp:nvSpPr>
      <dsp:spPr>
        <a:xfrm>
          <a:off x="6069024" y="3228531"/>
          <a:ext cx="1166440" cy="7776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Objectivism</a:t>
          </a:r>
        </a:p>
      </dsp:txBody>
      <dsp:txXfrm>
        <a:off x="6069024" y="3228531"/>
        <a:ext cx="1166440" cy="7776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FCFF1-3784-454A-A371-CC81CE2C42CB}" type="datetimeFigureOut">
              <a:rPr lang="en-US" smtClean="0"/>
              <a:t>5/1/2010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83F49-5ABD-438E-92D5-398597C7CE0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FCFF1-3784-454A-A371-CC81CE2C42CB}" type="datetimeFigureOut">
              <a:rPr lang="en-US" smtClean="0"/>
              <a:t>5/1/2010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83F49-5ABD-438E-92D5-398597C7CE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FCFF1-3784-454A-A371-CC81CE2C42CB}" type="datetimeFigureOut">
              <a:rPr lang="en-US" smtClean="0"/>
              <a:t>5/1/2010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83F49-5ABD-438E-92D5-398597C7CE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FCFF1-3784-454A-A371-CC81CE2C42CB}" type="datetimeFigureOut">
              <a:rPr lang="en-US" smtClean="0"/>
              <a:t>5/1/2010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83F49-5ABD-438E-92D5-398597C7CE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FCFF1-3784-454A-A371-CC81CE2C42CB}" type="datetimeFigureOut">
              <a:rPr lang="en-US" smtClean="0"/>
              <a:t>5/1/2010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F5783F49-5ABD-438E-92D5-398597C7CE0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FCFF1-3784-454A-A371-CC81CE2C42CB}" type="datetimeFigureOut">
              <a:rPr lang="en-US" smtClean="0"/>
              <a:t>5/1/2010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83F49-5ABD-438E-92D5-398597C7CE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FCFF1-3784-454A-A371-CC81CE2C42CB}" type="datetimeFigureOut">
              <a:rPr lang="en-US" smtClean="0"/>
              <a:t>5/1/2010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83F49-5ABD-438E-92D5-398597C7CE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FCFF1-3784-454A-A371-CC81CE2C42CB}" type="datetimeFigureOut">
              <a:rPr lang="en-US" smtClean="0"/>
              <a:t>5/1/2010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83F49-5ABD-438E-92D5-398597C7CE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FCFF1-3784-454A-A371-CC81CE2C42CB}" type="datetimeFigureOut">
              <a:rPr lang="en-US" smtClean="0"/>
              <a:t>5/1/2010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83F49-5ABD-438E-92D5-398597C7CE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FCFF1-3784-454A-A371-CC81CE2C42CB}" type="datetimeFigureOut">
              <a:rPr lang="en-US" smtClean="0"/>
              <a:t>5/1/2010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83F49-5ABD-438E-92D5-398597C7CE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FCFF1-3784-454A-A371-CC81CE2C42CB}" type="datetimeFigureOut">
              <a:rPr lang="en-US" smtClean="0"/>
              <a:t>5/1/2010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83F49-5ABD-438E-92D5-398597C7CE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31FCFF1-3784-454A-A371-CC81CE2C42CB}" type="datetimeFigureOut">
              <a:rPr lang="en-US" smtClean="0"/>
              <a:t>5/1/2010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5783F49-5ABD-438E-92D5-398597C7CE00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Expanding Our Mental Map of </a:t>
            </a:r>
            <a:r>
              <a:rPr lang="en-US" dirty="0" err="1" smtClean="0"/>
              <a:t>Philsosophy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Ethics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Intersubjectivism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The truth of a moral claim is determined by a collective, namely the community in which I reside.</a:t>
            </a:r>
          </a:p>
          <a:p>
            <a:endParaRPr lang="en-US" sz="2800" dirty="0" smtClean="0"/>
          </a:p>
          <a:p>
            <a:r>
              <a:rPr lang="en-US" sz="2800" dirty="0" smtClean="0"/>
              <a:t>Difficulty: what constitutes a community? How do you compare communities with different values?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086600" cy="838200"/>
          </a:xfrm>
        </p:spPr>
        <p:txBody>
          <a:bodyPr/>
          <a:lstStyle/>
          <a:p>
            <a:r>
              <a:rPr lang="en-US" dirty="0" smtClean="0"/>
              <a:t>Objectivism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219200"/>
            <a:ext cx="7086600" cy="563880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Truth values of moral claims are determined by reference to moral properties of persons or states of affairs or possible states of affairs.</a:t>
            </a:r>
          </a:p>
          <a:p>
            <a:endParaRPr lang="en-US" sz="2800" dirty="0" smtClean="0"/>
          </a:p>
          <a:p>
            <a:r>
              <a:rPr lang="en-US" sz="2800" dirty="0" smtClean="0"/>
              <a:t>Problem: Do moral properties exist? Is their existence independent of individual or group preferences? </a:t>
            </a:r>
          </a:p>
          <a:p>
            <a:endParaRPr lang="en-US" sz="2800" dirty="0" smtClean="0"/>
          </a:p>
          <a:p>
            <a:r>
              <a:rPr lang="en-US" sz="2800" dirty="0" smtClean="0"/>
              <a:t>Moral realism says yes.</a:t>
            </a:r>
          </a:p>
          <a:p>
            <a:endParaRPr lang="en-US" sz="2800" dirty="0" smtClean="0"/>
          </a:p>
          <a:p>
            <a:r>
              <a:rPr lang="en-US" sz="2800" dirty="0" smtClean="0"/>
              <a:t>Moral anti-realism says, </a:t>
            </a:r>
            <a:r>
              <a:rPr lang="en-US" sz="2800" dirty="0" smtClean="0"/>
              <a:t> </a:t>
            </a:r>
            <a:r>
              <a:rPr lang="en-US" sz="2800" dirty="0" smtClean="0"/>
              <a:t>if such properties do not exist, then it’s like talking about the present king of the United States….and so false or neither true nor false depending on your semantic theory.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Ethics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In the previous section we looked at how to think about Moral theories.  Now, we want to look at some of the historically important theories on offer.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Meta-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Investigation into the foundations of moral claims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A taxonomy</a:t>
            </a:r>
            <a:endParaRPr lang="en-US" dirty="0"/>
          </a:p>
        </p:txBody>
      </p:sp>
      <p:graphicFrame>
        <p:nvGraphicFramePr>
          <p:cNvPr id="7" name="Diagram 6"/>
          <p:cNvGraphicFramePr/>
          <p:nvPr/>
        </p:nvGraphicFramePr>
        <p:xfrm>
          <a:off x="1219200" y="1219200"/>
          <a:ext cx="7239000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533400"/>
            <a:ext cx="7086600" cy="2438400"/>
          </a:xfrm>
        </p:spPr>
        <p:txBody>
          <a:bodyPr/>
          <a:lstStyle/>
          <a:p>
            <a:pPr algn="ctr"/>
            <a:r>
              <a:rPr lang="en-US" dirty="0" smtClean="0"/>
              <a:t>Cognitive </a:t>
            </a:r>
            <a:br>
              <a:rPr lang="en-US" dirty="0" smtClean="0"/>
            </a:br>
            <a:r>
              <a:rPr lang="en-US" dirty="0" smtClean="0"/>
              <a:t>Vs. </a:t>
            </a:r>
            <a:br>
              <a:rPr lang="en-US" dirty="0" smtClean="0"/>
            </a:br>
            <a:r>
              <a:rPr lang="en-US" dirty="0" smtClean="0"/>
              <a:t>Non-cognitive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600200" y="3352800"/>
            <a:ext cx="7086600" cy="1509712"/>
          </a:xfrm>
        </p:spPr>
        <p:txBody>
          <a:bodyPr/>
          <a:lstStyle/>
          <a:p>
            <a:r>
              <a:rPr lang="en-US" dirty="0" smtClean="0"/>
              <a:t>Ought a moral claim be considered an ordinary statement  capable of having a truth value and truth conditions?</a:t>
            </a:r>
          </a:p>
          <a:p>
            <a:endParaRPr lang="en-US" dirty="0" smtClean="0"/>
          </a:p>
          <a:p>
            <a:r>
              <a:rPr lang="en-US" dirty="0" smtClean="0"/>
              <a:t>Moral Non-</a:t>
            </a:r>
            <a:r>
              <a:rPr lang="en-US" dirty="0" err="1" smtClean="0"/>
              <a:t>cognitiveists</a:t>
            </a:r>
            <a:r>
              <a:rPr lang="en-US" dirty="0" smtClean="0"/>
              <a:t>, e.g., Ayer say NO.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381000"/>
            <a:ext cx="7086600" cy="762000"/>
          </a:xfrm>
        </p:spPr>
        <p:txBody>
          <a:bodyPr/>
          <a:lstStyle/>
          <a:p>
            <a:pPr algn="ctr"/>
            <a:r>
              <a:rPr lang="en-US" dirty="0" err="1" smtClean="0"/>
              <a:t>Emotivism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371600"/>
            <a:ext cx="7772400" cy="4724400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/>
              <a:t>Moral claims are nothing over and above expressions of emotion. </a:t>
            </a:r>
            <a:endParaRPr lang="en-US" sz="2800" dirty="0" smtClean="0"/>
          </a:p>
          <a:p>
            <a:pPr algn="ctr"/>
            <a:endParaRPr lang="en-US" sz="2800" dirty="0" smtClean="0"/>
          </a:p>
          <a:p>
            <a:pPr algn="ctr"/>
            <a:r>
              <a:rPr lang="en-US" dirty="0" smtClean="0"/>
              <a:t>Statements only look as if they could have truth values.</a:t>
            </a:r>
          </a:p>
          <a:p>
            <a:endParaRPr lang="en-US" dirty="0" smtClean="0"/>
          </a:p>
          <a:p>
            <a:r>
              <a:rPr lang="en-US" dirty="0" smtClean="0"/>
              <a:t>On this theory the sentence “Birth Control is bad.” is not literally false, nor could it possibly be true.</a:t>
            </a:r>
          </a:p>
          <a:p>
            <a:endParaRPr lang="en-US" dirty="0" smtClean="0"/>
          </a:p>
          <a:p>
            <a:r>
              <a:rPr lang="en-US" dirty="0" smtClean="0"/>
              <a:t>Instead such sentences should be re-written something like as follows:    Birth control, </a:t>
            </a:r>
            <a:r>
              <a:rPr lang="en-US" dirty="0" err="1" smtClean="0"/>
              <a:t>Whoo</a:t>
            </a:r>
            <a:r>
              <a:rPr lang="en-US" dirty="0" smtClean="0"/>
              <a:t> </a:t>
            </a:r>
            <a:r>
              <a:rPr lang="en-US" dirty="0" err="1" smtClean="0"/>
              <a:t>Hooo</a:t>
            </a:r>
            <a:r>
              <a:rPr lang="en-US" dirty="0" smtClean="0"/>
              <a:t>!!!! Or,  Birth control, Barf!!!!</a:t>
            </a:r>
          </a:p>
          <a:p>
            <a:r>
              <a:rPr lang="en-US" dirty="0" smtClean="0"/>
              <a:t>Depending on your emotional response.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838200"/>
            <a:ext cx="7086600" cy="914400"/>
          </a:xfrm>
        </p:spPr>
        <p:txBody>
          <a:bodyPr/>
          <a:lstStyle/>
          <a:p>
            <a:pPr algn="ctr"/>
            <a:r>
              <a:rPr lang="en-US" dirty="0" smtClean="0"/>
              <a:t>Prescriptivism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3969214"/>
          </a:xfrm>
        </p:spPr>
        <p:txBody>
          <a:bodyPr/>
          <a:lstStyle/>
          <a:p>
            <a:r>
              <a:rPr lang="en-US" dirty="0" err="1" smtClean="0"/>
              <a:t>Prescriptivists</a:t>
            </a:r>
            <a:r>
              <a:rPr lang="en-US" dirty="0" smtClean="0"/>
              <a:t> claim that it is possible to make a recommendation about behaviors without implying that there is any particular ontological significant ground for that prescription.</a:t>
            </a:r>
          </a:p>
          <a:p>
            <a:endParaRPr lang="en-US" dirty="0" smtClean="0"/>
          </a:p>
          <a:p>
            <a:r>
              <a:rPr lang="en-US" dirty="0" smtClean="0"/>
              <a:t>One can provide a list of, for instance, 10 commandments without thereby implying that the commandments of behaviors comports with ‘goodness’.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066800"/>
            <a:ext cx="7086600" cy="1066800"/>
          </a:xfrm>
        </p:spPr>
        <p:txBody>
          <a:bodyPr/>
          <a:lstStyle/>
          <a:p>
            <a:pPr algn="ctr"/>
            <a:r>
              <a:rPr lang="en-US" dirty="0" err="1" smtClean="0"/>
              <a:t>Expressivism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507786"/>
            <a:ext cx="8001000" cy="3740614"/>
          </a:xfrm>
        </p:spPr>
        <p:txBody>
          <a:bodyPr>
            <a:normAutofit/>
          </a:bodyPr>
          <a:lstStyle/>
          <a:p>
            <a:r>
              <a:rPr lang="en-US" dirty="0" smtClean="0"/>
              <a:t>Can be seen as a type of prescriptivism tied to community standard.</a:t>
            </a:r>
          </a:p>
          <a:p>
            <a:endParaRPr lang="en-US" dirty="0" smtClean="0"/>
          </a:p>
          <a:p>
            <a:r>
              <a:rPr lang="en-US" dirty="0" smtClean="0"/>
              <a:t>Moral claims are expressions of allegiance to governing norms of conduct such as a constitution or laws.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7924800" cy="1828800"/>
          </a:xfrm>
        </p:spPr>
        <p:txBody>
          <a:bodyPr/>
          <a:lstStyle/>
          <a:p>
            <a:pPr algn="ctr"/>
            <a:r>
              <a:rPr lang="en-US" dirty="0" smtClean="0"/>
              <a:t>Consider the </a:t>
            </a:r>
            <a:r>
              <a:rPr lang="en-US" dirty="0" err="1" smtClean="0"/>
              <a:t>Cognitivists</a:t>
            </a:r>
            <a:r>
              <a:rPr lang="en-US" dirty="0" smtClean="0"/>
              <a:t> Response.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3048000"/>
            <a:ext cx="7086600" cy="3262312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What does it take for a moral claim to have a truth value?</a:t>
            </a:r>
          </a:p>
          <a:p>
            <a:endParaRPr lang="en-US" sz="2800" dirty="0" smtClean="0"/>
          </a:p>
          <a:p>
            <a:r>
              <a:rPr lang="en-US" sz="2800" dirty="0" smtClean="0"/>
              <a:t>What is the reference of sentences  with the word Good in them?</a:t>
            </a:r>
          </a:p>
          <a:p>
            <a:endParaRPr lang="en-US" sz="2800" dirty="0" smtClean="0"/>
          </a:p>
          <a:p>
            <a:r>
              <a:rPr lang="en-US" sz="2800" dirty="0" smtClean="0"/>
              <a:t>What does Good refer to ?</a:t>
            </a:r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Moral Subjectivism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3352800"/>
            <a:ext cx="7848600" cy="205740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sz="2800" dirty="0" smtClean="0"/>
              <a:t>The truth of every moral claim is determined by Me!</a:t>
            </a:r>
          </a:p>
          <a:p>
            <a:pPr algn="ctr"/>
            <a:endParaRPr lang="en-US" sz="2800" dirty="0" smtClean="0"/>
          </a:p>
          <a:p>
            <a:pPr algn="ctr"/>
            <a:r>
              <a:rPr lang="en-US" sz="2800" dirty="0" err="1" smtClean="0"/>
              <a:t>Truthmaker</a:t>
            </a:r>
            <a:r>
              <a:rPr lang="en-US" sz="2800" dirty="0" smtClean="0"/>
              <a:t>:  It is </a:t>
            </a:r>
            <a:r>
              <a:rPr lang="en-US" sz="2800" b="1" i="1" dirty="0" smtClean="0"/>
              <a:t>my</a:t>
            </a:r>
            <a:r>
              <a:rPr lang="en-US" sz="2800" dirty="0" smtClean="0"/>
              <a:t> attitude, a cognitive state, which makes those sentences  true or false.</a:t>
            </a:r>
            <a:endParaRPr lang="en-US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1252</TotalTime>
  <Words>438</Words>
  <Application>Microsoft Office PowerPoint</Application>
  <PresentationFormat>On-screen Show (4:3)</PresentationFormat>
  <Paragraphs>60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Apex</vt:lpstr>
      <vt:lpstr>Expanding Our Mental Map of Philsosophy</vt:lpstr>
      <vt:lpstr>Meta- Ethics</vt:lpstr>
      <vt:lpstr>A taxonomy</vt:lpstr>
      <vt:lpstr>Cognitive  Vs.  Non-cognitive</vt:lpstr>
      <vt:lpstr>Emotivism</vt:lpstr>
      <vt:lpstr>Prescriptivism</vt:lpstr>
      <vt:lpstr>Expressivism</vt:lpstr>
      <vt:lpstr>Consider the Cognitivists Response.</vt:lpstr>
      <vt:lpstr>Moral Subjectivism</vt:lpstr>
      <vt:lpstr>Intersubjectivism </vt:lpstr>
      <vt:lpstr>Objectivism</vt:lpstr>
      <vt:lpstr>Ethics </vt:lpstr>
      <vt:lpstr>Slide 13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Expanding Our Mental Map of Philsosophy</dc:title>
  <dc:creator>WmA</dc:creator>
  <cp:lastModifiedBy>WmA</cp:lastModifiedBy>
  <cp:revision>15</cp:revision>
  <dcterms:created xsi:type="dcterms:W3CDTF">2010-05-01T23:10:18Z</dcterms:created>
  <dcterms:modified xsi:type="dcterms:W3CDTF">2010-05-02T20:02:43Z</dcterms:modified>
</cp:coreProperties>
</file>