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14" autoAdjust="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16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839F9-57A2-4872-9524-230A1F22E68C}" type="datetimeFigureOut">
              <a:rPr lang="en-US" smtClean="0"/>
              <a:pPr/>
              <a:t>12/30/2009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5B2F8-A26C-479E-8870-FF77E28F17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1478</TotalTime>
  <Words>2110</Words>
  <Application>Microsoft Office PowerPoint</Application>
  <PresentationFormat>On-screen Show (4:3)</PresentationFormat>
  <Paragraphs>260</Paragraphs>
  <Slides>36</Slides>
  <Notes>32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Apex</vt:lpstr>
      <vt:lpstr>Meta-Philosophy: How do we define philosophy?</vt:lpstr>
      <vt:lpstr>Meta-Philosophy Brainstorming some possible characterizations of Philosophy</vt:lpstr>
      <vt:lpstr>Oblio in Land of Point</vt:lpstr>
      <vt:lpstr>Does this addition belong in the list ? If you object, what reasons can you give?</vt:lpstr>
      <vt:lpstr>A Meta-Philosophical Strategy</vt:lpstr>
      <vt:lpstr>Two competing constraints</vt:lpstr>
      <vt:lpstr>A workable characterization of Philosophy</vt:lpstr>
      <vt:lpstr>What makes sense to you? </vt:lpstr>
      <vt:lpstr>Tools for Furthering Inquiry</vt:lpstr>
      <vt:lpstr>Metaphysics – Ontology </vt:lpstr>
      <vt:lpstr>What I’m gonna tell ya</vt:lpstr>
      <vt:lpstr>Mental Maps</vt:lpstr>
      <vt:lpstr>Relevance to Current Debate</vt:lpstr>
      <vt:lpstr>Making sense of Essence</vt:lpstr>
      <vt:lpstr>Puzzles of Change</vt:lpstr>
      <vt:lpstr>Puzzles of Change</vt:lpstr>
      <vt:lpstr>Puzzles of Change </vt:lpstr>
      <vt:lpstr>Eliminative Protagorean Theory </vt:lpstr>
      <vt:lpstr>Reductive Protagorean Theory</vt:lpstr>
      <vt:lpstr> </vt:lpstr>
      <vt:lpstr>Further distinctions</vt:lpstr>
      <vt:lpstr>On one interpretation, Socrates argues it is puzzling that, </vt:lpstr>
      <vt:lpstr>Relevant text</vt:lpstr>
      <vt:lpstr>Relevant text</vt:lpstr>
      <vt:lpstr> </vt:lpstr>
      <vt:lpstr> </vt:lpstr>
      <vt:lpstr> </vt:lpstr>
      <vt:lpstr> </vt:lpstr>
      <vt:lpstr>.</vt:lpstr>
      <vt:lpstr>What I told ya</vt:lpstr>
      <vt:lpstr>Plato to Aristotle </vt:lpstr>
      <vt:lpstr>What I’m gonna tell ya</vt:lpstr>
      <vt:lpstr> Proto-Empiricism  </vt:lpstr>
      <vt:lpstr>According to Aristotle</vt:lpstr>
      <vt:lpstr>Contemporary Application</vt:lpstr>
      <vt:lpstr>What I told ya</vt:lpstr>
    </vt:vector>
  </TitlesOfParts>
  <Company>Angelette Adjunctive Health Services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Meta-Philosophy: How do we define philosophy?</dc:title>
  <dc:creator>WmA</dc:creator>
  <cp:lastModifiedBy>WmA</cp:lastModifiedBy>
  <cp:revision>92</cp:revision>
  <dcterms:created xsi:type="dcterms:W3CDTF">2009-09-06T16:56:43Z</dcterms:created>
  <dcterms:modified xsi:type="dcterms:W3CDTF">2009-12-30T21:41:40Z</dcterms:modified>
</cp:coreProperties>
</file>