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60" r:id="rId3"/>
    <p:sldId id="257" r:id="rId4"/>
    <p:sldId id="258" r:id="rId5"/>
    <p:sldId id="261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78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808CF2-6945-424E-8309-582CEFCCA9DB}" type="datetimeFigureOut">
              <a:rPr lang="en-US" smtClean="0"/>
              <a:pPr/>
              <a:t>4/26/2011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8490DF-0292-4CDA-ADCC-BCFF1F1BB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73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8490DF-0292-4CDA-ADCC-BCFF1F1BB41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8490DF-0292-4CDA-ADCC-BCFF1F1BB41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8490DF-0292-4CDA-ADCC-BCFF1F1BB41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8490DF-0292-4CDA-ADCC-BCFF1F1BB41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8490DF-0292-4CDA-ADCC-BCFF1F1BB41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8490DF-0292-4CDA-ADCC-BCFF1F1BB41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337D-70E8-42B3-8E14-18B55AD22D52}" type="datetimeFigureOut">
              <a:rPr lang="en-US" smtClean="0"/>
              <a:pPr/>
              <a:t>4/26/2011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D7A1-1D4B-40BA-8C27-CDC8F47853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337D-70E8-42B3-8E14-18B55AD22D52}" type="datetimeFigureOut">
              <a:rPr lang="en-US" smtClean="0"/>
              <a:pPr/>
              <a:t>4/26/2011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D7A1-1D4B-40BA-8C27-CDC8F47853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337D-70E8-42B3-8E14-18B55AD22D52}" type="datetimeFigureOut">
              <a:rPr lang="en-US" smtClean="0"/>
              <a:pPr/>
              <a:t>4/26/2011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D7A1-1D4B-40BA-8C27-CDC8F47853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337D-70E8-42B3-8E14-18B55AD22D52}" type="datetimeFigureOut">
              <a:rPr lang="en-US" smtClean="0"/>
              <a:pPr/>
              <a:t>4/26/2011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D7A1-1D4B-40BA-8C27-CDC8F47853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337D-70E8-42B3-8E14-18B55AD22D52}" type="datetimeFigureOut">
              <a:rPr lang="en-US" smtClean="0"/>
              <a:pPr/>
              <a:t>4/26/2011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AFDD7A1-1D4B-40BA-8C27-CDC8F47853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337D-70E8-42B3-8E14-18B55AD22D52}" type="datetimeFigureOut">
              <a:rPr lang="en-US" smtClean="0"/>
              <a:pPr/>
              <a:t>4/26/2011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D7A1-1D4B-40BA-8C27-CDC8F47853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337D-70E8-42B3-8E14-18B55AD22D52}" type="datetimeFigureOut">
              <a:rPr lang="en-US" smtClean="0"/>
              <a:pPr/>
              <a:t>4/26/2011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D7A1-1D4B-40BA-8C27-CDC8F47853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337D-70E8-42B3-8E14-18B55AD22D52}" type="datetimeFigureOut">
              <a:rPr lang="en-US" smtClean="0"/>
              <a:pPr/>
              <a:t>4/26/2011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D7A1-1D4B-40BA-8C27-CDC8F47853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337D-70E8-42B3-8E14-18B55AD22D52}" type="datetimeFigureOut">
              <a:rPr lang="en-US" smtClean="0"/>
              <a:pPr/>
              <a:t>4/26/2011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D7A1-1D4B-40BA-8C27-CDC8F47853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337D-70E8-42B3-8E14-18B55AD22D52}" type="datetimeFigureOut">
              <a:rPr lang="en-US" smtClean="0"/>
              <a:pPr/>
              <a:t>4/26/2011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D7A1-1D4B-40BA-8C27-CDC8F47853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337D-70E8-42B3-8E14-18B55AD22D52}" type="datetimeFigureOut">
              <a:rPr lang="en-US" smtClean="0"/>
              <a:pPr/>
              <a:t>4/26/2011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D7A1-1D4B-40BA-8C27-CDC8F47853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96B337D-70E8-42B3-8E14-18B55AD22D52}" type="datetimeFigureOut">
              <a:rPr lang="en-US" smtClean="0"/>
              <a:pPr/>
              <a:t>4/26/2011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AFDD7A1-1D4B-40BA-8C27-CDC8F47853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Locke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Tabula Rasa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Assumes we are born as if with a blank slate or white paper. All knowledge is learned from experience.</a:t>
            </a:r>
          </a:p>
          <a:p>
            <a:r>
              <a:rPr lang="en-US" dirty="0" smtClean="0"/>
              <a:t>No innate knowledge</a:t>
            </a:r>
          </a:p>
          <a:p>
            <a:r>
              <a:rPr lang="en-US" dirty="0" smtClean="0"/>
              <a:t>Ergo., no </a:t>
            </a:r>
            <a:r>
              <a:rPr lang="en-US" i="1" dirty="0" smtClean="0"/>
              <a:t>a priori </a:t>
            </a:r>
            <a:r>
              <a:rPr lang="en-US" dirty="0" smtClean="0"/>
              <a:t>necessity.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Denies Innateness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Descartes uses the notion of an innate idea of god to argue that there is a physical world</a:t>
            </a:r>
          </a:p>
          <a:p>
            <a:endParaRPr lang="en-US" dirty="0" smtClean="0"/>
          </a:p>
          <a:p>
            <a:r>
              <a:rPr lang="en-US" dirty="0" smtClean="0"/>
              <a:t>Without this argument Berkeley is able to argue that a physical world of Matter introduces an unneeded complexity  provided that we can rely on law like regularity.</a:t>
            </a:r>
          </a:p>
          <a:p>
            <a:r>
              <a:rPr lang="en-US" dirty="0" smtClean="0"/>
              <a:t>The challenge is to affirm Matter while denying  innateness.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Against Innate Ideas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Locke argues that innateness is false </a:t>
            </a:r>
          </a:p>
          <a:p>
            <a:r>
              <a:rPr lang="en-US" dirty="0" smtClean="0"/>
              <a:t>Assuming perceptual experience, representation and recombination is enough to infer matter.</a:t>
            </a:r>
          </a:p>
          <a:p>
            <a:r>
              <a:rPr lang="en-US" dirty="0" smtClean="0"/>
              <a:t>Primary – extension, solidity, time</a:t>
            </a:r>
          </a:p>
          <a:p>
            <a:r>
              <a:rPr lang="en-US" dirty="0" smtClean="0"/>
              <a:t>Secondary – color, smell, etc.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Knowledge is on a continuum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Certainty is </a:t>
            </a:r>
            <a:r>
              <a:rPr lang="en-US" dirty="0" smtClean="0"/>
              <a:t>relative. Absolute certatianty is unnecessary. </a:t>
            </a:r>
            <a:endParaRPr lang="en-US" dirty="0" smtClean="0"/>
          </a:p>
          <a:p>
            <a:r>
              <a:rPr lang="en-US" dirty="0" smtClean="0"/>
              <a:t>General terms &amp; names – define concepts via conventions and grammar.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Perception is to ideas as Motion is to objects, </a:t>
            </a:r>
            <a:r>
              <a:rPr lang="en-US" dirty="0" err="1" smtClean="0"/>
              <a:t>i</a:t>
            </a:r>
            <a:r>
              <a:rPr lang="en-US" dirty="0" smtClean="0"/>
              <a:t>. e.,</a:t>
            </a:r>
          </a:p>
          <a:p>
            <a:pPr>
              <a:buNone/>
            </a:pPr>
            <a:r>
              <a:rPr lang="en-US" dirty="0" smtClean="0"/>
              <a:t> not essential merely an operation.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Empiricism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Locke is the Modern father of empiricism, the notion that knowledge can be arrived at   through sensory experience and induction. </a:t>
            </a:r>
            <a:endParaRPr lang="en-US" dirty="0"/>
          </a:p>
          <a:p>
            <a:r>
              <a:rPr lang="en-US" dirty="0" smtClean="0"/>
              <a:t>Deductive reasoning is secondary and parasitic on knowledge gained from sensory experience.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28</TotalTime>
  <Words>219</Words>
  <Application>Microsoft Office PowerPoint</Application>
  <PresentationFormat>On-screen Show (4:3)</PresentationFormat>
  <Paragraphs>31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Apex</vt:lpstr>
      <vt:lpstr>Locke</vt:lpstr>
      <vt:lpstr>Tabula Rasa </vt:lpstr>
      <vt:lpstr>Denies Innateness</vt:lpstr>
      <vt:lpstr>Against Innate Ideas </vt:lpstr>
      <vt:lpstr>Knowledge is on a continuum </vt:lpstr>
      <vt:lpstr>Empiricism</vt:lpstr>
    </vt:vector>
  </TitlesOfParts>
  <Company>Angelette Adjunctive Health 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Locke</dc:title>
  <dc:creator>WmA</dc:creator>
  <cp:lastModifiedBy>WmA</cp:lastModifiedBy>
  <cp:revision>3</cp:revision>
  <dcterms:created xsi:type="dcterms:W3CDTF">2009-11-09T14:05:28Z</dcterms:created>
  <dcterms:modified xsi:type="dcterms:W3CDTF">2011-04-27T02:34:07Z</dcterms:modified>
</cp:coreProperties>
</file>