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77A2-AC24-44AC-B727-BEAB0DFC7F22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D6977A2-AC24-44AC-B727-BEAB0DFC7F22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52EC7A6-39CC-4A83-8F66-3DC5BE5137E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#2"/><Relationship Id="rId13" Type="http://schemas.openxmlformats.org/officeDocument/2006/relationships/hyperlink" Target="#3"/><Relationship Id="rId3" Type="http://schemas.openxmlformats.org/officeDocument/2006/relationships/hyperlink" Target="#2"/><Relationship Id="rId7" Type="http://schemas.openxmlformats.org/officeDocument/2006/relationships/hyperlink" Target="#2"/><Relationship Id="rId12" Type="http://schemas.openxmlformats.org/officeDocument/2006/relationships/hyperlink" Target="#3"/><Relationship Id="rId2" Type="http://schemas.openxmlformats.org/officeDocument/2006/relationships/hyperlink" Target="#2"/><Relationship Id="rId1" Type="http://schemas.openxmlformats.org/officeDocument/2006/relationships/slideLayout" Target="../slideLayouts/slideLayout1.xml"/><Relationship Id="rId6" Type="http://schemas.openxmlformats.org/officeDocument/2006/relationships/hyperlink" Target="#2"/><Relationship Id="rId11" Type="http://schemas.openxmlformats.org/officeDocument/2006/relationships/hyperlink" Target="#3"/><Relationship Id="rId5" Type="http://schemas.openxmlformats.org/officeDocument/2006/relationships/hyperlink" Target="#2"/><Relationship Id="rId10" Type="http://schemas.openxmlformats.org/officeDocument/2006/relationships/hyperlink" Target="#3"/><Relationship Id="rId4" Type="http://schemas.openxmlformats.org/officeDocument/2006/relationships/hyperlink" Target="#2"/><Relationship Id="rId9" Type="http://schemas.openxmlformats.org/officeDocument/2006/relationships/hyperlink" Target="#3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#2.1.2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#2.1.4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#3.1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0"/>
            <a:ext cx="8458200" cy="6553200"/>
          </a:xfrm>
        </p:spPr>
        <p:txBody>
          <a:bodyPr>
            <a:normAutofit/>
          </a:bodyPr>
          <a:lstStyle/>
          <a:p>
            <a:endParaRPr lang="en-US" dirty="0" smtClean="0">
              <a:hlinkClick r:id="rId2"/>
            </a:endParaRPr>
          </a:p>
          <a:p>
            <a:endParaRPr lang="en-US" dirty="0" smtClean="0">
              <a:hlinkClick r:id="rId3"/>
            </a:endParaRPr>
          </a:p>
          <a:p>
            <a:r>
              <a:rPr lang="en-US" dirty="0" smtClean="0">
                <a:hlinkClick r:id="rId4"/>
              </a:rPr>
              <a:t> </a:t>
            </a:r>
            <a:r>
              <a:rPr lang="en-US" dirty="0" smtClean="0">
                <a:hlinkClick r:id="rId5"/>
              </a:rPr>
              <a:t>Berkeley's critique of materialism in the </a:t>
            </a:r>
            <a:r>
              <a:rPr lang="en-US" i="1" dirty="0" smtClean="0">
                <a:hlinkClick r:id="rId6"/>
              </a:rPr>
              <a:t>Principles</a:t>
            </a:r>
            <a:r>
              <a:rPr lang="en-US" dirty="0" smtClean="0">
                <a:hlinkClick r:id="rId7"/>
              </a:rPr>
              <a:t> and </a:t>
            </a:r>
            <a:r>
              <a:rPr lang="en-US" i="1" dirty="0" smtClean="0">
                <a:hlinkClick r:id="rId8"/>
              </a:rPr>
              <a:t>Dialogues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9"/>
              </a:rPr>
              <a:t> </a:t>
            </a:r>
            <a:r>
              <a:rPr lang="en-US" dirty="0" smtClean="0">
                <a:hlinkClick r:id="rId10"/>
              </a:rPr>
              <a:t>Berkeley's positive program: </a:t>
            </a:r>
            <a:endParaRPr lang="en-US" dirty="0" smtClean="0">
              <a:hlinkClick r:id="rId11"/>
            </a:endParaRPr>
          </a:p>
          <a:p>
            <a:r>
              <a:rPr lang="en-US" dirty="0" smtClean="0">
                <a:hlinkClick r:id="rId12"/>
              </a:rPr>
              <a:t>idealism </a:t>
            </a:r>
            <a:r>
              <a:rPr lang="en-US" dirty="0" smtClean="0">
                <a:hlinkClick r:id="rId13"/>
              </a:rPr>
              <a:t>and common sense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The likeness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Nothing can be like and idea except another idea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hlinkClick r:id="rId2"/>
              </a:rPr>
              <a:t>What does materialism explain?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material hypothesis adds nothing to the explanation of phenomena that cannot already be explained with out that hypothesis</a:t>
            </a:r>
          </a:p>
          <a:p>
            <a:r>
              <a:rPr lang="en-US" dirty="0" smtClean="0"/>
              <a:t>Simplicity dictates that we choose the simpler explanation of idealism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54562"/>
          </a:xfrm>
        </p:spPr>
        <p:txBody>
          <a:bodyPr>
            <a:normAutofit/>
          </a:bodyPr>
          <a:lstStyle/>
          <a:p>
            <a:pPr lvl="1" algn="ctr"/>
            <a:r>
              <a:rPr lang="en-US" sz="2800" dirty="0" smtClean="0">
                <a:latin typeface="Arial Black" pitchFamily="34" charset="0"/>
                <a:hlinkClick r:id="rId2"/>
              </a:rPr>
              <a:t>Berkeley's ontology</a:t>
            </a:r>
            <a:r>
              <a:rPr lang="en-US" sz="2800" dirty="0" smtClean="0">
                <a:latin typeface="Arial Black" pitchFamily="34" charset="0"/>
              </a:rPr>
              <a:t/>
            </a:r>
            <a:br>
              <a:rPr lang="en-US" sz="2800" dirty="0" smtClean="0">
                <a:latin typeface="Arial Black" pitchFamily="34" charset="0"/>
              </a:rPr>
            </a:br>
            <a:r>
              <a:rPr lang="en-US" sz="2800" dirty="0" smtClean="0">
                <a:latin typeface="Arial Black" pitchFamily="34" charset="0"/>
              </a:rPr>
              <a:t> </a:t>
            </a:r>
            <a:br>
              <a:rPr lang="en-US" sz="2800" dirty="0" smtClean="0">
                <a:latin typeface="Arial Black" pitchFamily="34" charset="0"/>
              </a:rPr>
            </a:br>
            <a:r>
              <a:rPr lang="en-US" sz="2800" dirty="0" smtClean="0">
                <a:latin typeface="Arial Black" pitchFamily="34" charset="0"/>
              </a:rPr>
              <a:t>there is only one kind of basic substance and it is not physical </a:t>
            </a:r>
            <a:endParaRPr lang="en-US" sz="28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</TotalTime>
  <Words>67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Slide 1</vt:lpstr>
      <vt:lpstr>The likeness principle</vt:lpstr>
      <vt:lpstr>What does materialism explain?</vt:lpstr>
      <vt:lpstr>Berkeley's ontology   there is only one kind of basic substance and it is not physical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WmA</dc:creator>
  <cp:lastModifiedBy>WmA</cp:lastModifiedBy>
  <cp:revision>2</cp:revision>
  <dcterms:created xsi:type="dcterms:W3CDTF">2010-02-17T23:21:40Z</dcterms:created>
  <dcterms:modified xsi:type="dcterms:W3CDTF">2010-02-17T23:36:28Z</dcterms:modified>
</cp:coreProperties>
</file>