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78" y="-2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docProps/app.xml><?xml version="1.0" encoding="utf-8"?>
<Properties xmlns="http://schemas.openxmlformats.org/officeDocument/2006/extended-properties" xmlns:vt="http://schemas.openxmlformats.org/officeDocument/2006/docPropsVTypes">
  <Template>Mylar</Template>
  <TotalTime>91</TotalTime>
  <Words>109</Words>
  <Application>Microsoft Office PowerPoint</Application>
  <PresentationFormat>On-screen Show (4:3)</PresentationFormat>
  <Paragraphs>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Mylar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WmA</dc:creator>
  <cp:lastModifiedBy>WmA</cp:lastModifiedBy>
  <cp:revision>9</cp:revision>
  <dcterms:created xsi:type="dcterms:W3CDTF">2011-01-05T22:13:53Z</dcterms:created>
  <dcterms:modified xsi:type="dcterms:W3CDTF">2011-01-05T23:45:15Z</dcterms:modified>
</cp:coreProperties>
</file>